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9"/>
  </p:notesMasterIdLst>
  <p:sldIdLst>
    <p:sldId id="340" r:id="rId2"/>
    <p:sldId id="355" r:id="rId3"/>
    <p:sldId id="319" r:id="rId4"/>
    <p:sldId id="257" r:id="rId5"/>
    <p:sldId id="321" r:id="rId6"/>
    <p:sldId id="322" r:id="rId7"/>
    <p:sldId id="324" r:id="rId8"/>
    <p:sldId id="325" r:id="rId9"/>
    <p:sldId id="323" r:id="rId10"/>
    <p:sldId id="258" r:id="rId11"/>
    <p:sldId id="326" r:id="rId12"/>
    <p:sldId id="259" r:id="rId13"/>
    <p:sldId id="341" r:id="rId14"/>
    <p:sldId id="260" r:id="rId15"/>
    <p:sldId id="264" r:id="rId16"/>
    <p:sldId id="261" r:id="rId17"/>
    <p:sldId id="262" r:id="rId18"/>
    <p:sldId id="263" r:id="rId19"/>
    <p:sldId id="265" r:id="rId20"/>
    <p:sldId id="266" r:id="rId21"/>
    <p:sldId id="338" r:id="rId22"/>
    <p:sldId id="337" r:id="rId23"/>
    <p:sldId id="269" r:id="rId24"/>
    <p:sldId id="267" r:id="rId25"/>
    <p:sldId id="268" r:id="rId26"/>
    <p:sldId id="327" r:id="rId27"/>
    <p:sldId id="272" r:id="rId28"/>
    <p:sldId id="328" r:id="rId29"/>
    <p:sldId id="342" r:id="rId30"/>
    <p:sldId id="274" r:id="rId31"/>
    <p:sldId id="275" r:id="rId32"/>
    <p:sldId id="344" r:id="rId33"/>
    <p:sldId id="282" r:id="rId34"/>
    <p:sldId id="283" r:id="rId35"/>
    <p:sldId id="276" r:id="rId36"/>
    <p:sldId id="277" r:id="rId37"/>
    <p:sldId id="279" r:id="rId38"/>
    <p:sldId id="281" r:id="rId39"/>
    <p:sldId id="284" r:id="rId40"/>
    <p:sldId id="290" r:id="rId41"/>
    <p:sldId id="291" r:id="rId42"/>
    <p:sldId id="285" r:id="rId43"/>
    <p:sldId id="330" r:id="rId44"/>
    <p:sldId id="286" r:id="rId45"/>
    <p:sldId id="287" r:id="rId46"/>
    <p:sldId id="288" r:id="rId47"/>
    <p:sldId id="289" r:id="rId48"/>
    <p:sldId id="292" r:id="rId49"/>
    <p:sldId id="294" r:id="rId50"/>
    <p:sldId id="293" r:id="rId51"/>
    <p:sldId id="345" r:id="rId52"/>
    <p:sldId id="296" r:id="rId53"/>
    <p:sldId id="297" r:id="rId54"/>
    <p:sldId id="331" r:id="rId55"/>
    <p:sldId id="332" r:id="rId56"/>
    <p:sldId id="333" r:id="rId57"/>
    <p:sldId id="335" r:id="rId58"/>
    <p:sldId id="298" r:id="rId59"/>
    <p:sldId id="299" r:id="rId60"/>
    <p:sldId id="336" r:id="rId61"/>
    <p:sldId id="301" r:id="rId62"/>
    <p:sldId id="300" r:id="rId63"/>
    <p:sldId id="302" r:id="rId64"/>
    <p:sldId id="357" r:id="rId65"/>
    <p:sldId id="309" r:id="rId66"/>
    <p:sldId id="310" r:id="rId67"/>
    <p:sldId id="347" r:id="rId68"/>
    <p:sldId id="348" r:id="rId69"/>
    <p:sldId id="303" r:id="rId70"/>
    <p:sldId id="349" r:id="rId71"/>
    <p:sldId id="304" r:id="rId72"/>
    <p:sldId id="305" r:id="rId73"/>
    <p:sldId id="307" r:id="rId74"/>
    <p:sldId id="306" r:id="rId75"/>
    <p:sldId id="308" r:id="rId76"/>
    <p:sldId id="351" r:id="rId77"/>
    <p:sldId id="311" r:id="rId78"/>
    <p:sldId id="312" r:id="rId79"/>
    <p:sldId id="313" r:id="rId80"/>
    <p:sldId id="352" r:id="rId81"/>
    <p:sldId id="314" r:id="rId82"/>
    <p:sldId id="316" r:id="rId83"/>
    <p:sldId id="317" r:id="rId84"/>
    <p:sldId id="315" r:id="rId85"/>
    <p:sldId id="353" r:id="rId86"/>
    <p:sldId id="359" r:id="rId87"/>
    <p:sldId id="360" r:id="rId8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624" autoAdjust="0"/>
  </p:normalViewPr>
  <p:slideViewPr>
    <p:cSldViewPr>
      <p:cViewPr varScale="1">
        <p:scale>
          <a:sx n="69" d="100"/>
          <a:sy n="69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7367CE-858D-4623-B3C1-1952F8FE3DB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23C46B63-1382-411C-8D3B-2587A009F0CE}">
      <dgm:prSet phldrT="[Metin]" custT="1"/>
      <dgm:spPr>
        <a:solidFill>
          <a:srgbClr val="FF1515">
            <a:alpha val="90000"/>
          </a:srgbClr>
        </a:solidFill>
        <a:ln>
          <a:solidFill>
            <a:srgbClr val="FF1515"/>
          </a:solidFill>
        </a:ln>
      </dgm:spPr>
      <dgm:t>
        <a:bodyPr/>
        <a:lstStyle/>
        <a:p>
          <a:r>
            <a:rPr lang="tr-TR" sz="2000" dirty="0" smtClean="0">
              <a:solidFill>
                <a:schemeClr val="bg1"/>
              </a:solidFill>
              <a:latin typeface="Arial Black" pitchFamily="34" charset="0"/>
            </a:rPr>
            <a:t>TÜRK KADINLAR BİRLİĞİ </a:t>
          </a:r>
        </a:p>
        <a:p>
          <a:r>
            <a:rPr lang="tr-TR" sz="2000" dirty="0" smtClean="0">
              <a:solidFill>
                <a:schemeClr val="bg1"/>
              </a:solidFill>
              <a:latin typeface="Arial Black" pitchFamily="34" charset="0"/>
            </a:rPr>
            <a:t>PENDİK </a:t>
          </a:r>
          <a:endParaRPr lang="tr-TR" sz="2000" dirty="0">
            <a:solidFill>
              <a:schemeClr val="bg1"/>
            </a:solidFill>
            <a:latin typeface="Arial Black" pitchFamily="34" charset="0"/>
          </a:endParaRPr>
        </a:p>
      </dgm:t>
    </dgm:pt>
    <dgm:pt modelId="{C57806B6-F00D-4E11-8B15-38F67F4A2C40}" type="parTrans" cxnId="{CDD978CB-A475-4D38-9999-147DC96045AC}">
      <dgm:prSet/>
      <dgm:spPr/>
      <dgm:t>
        <a:bodyPr/>
        <a:lstStyle/>
        <a:p>
          <a:endParaRPr lang="tr-TR"/>
        </a:p>
      </dgm:t>
    </dgm:pt>
    <dgm:pt modelId="{A051F66C-95A5-49E7-8C93-21B1816602D7}" type="sibTrans" cxnId="{CDD978CB-A475-4D38-9999-147DC96045AC}">
      <dgm:prSet/>
      <dgm:spPr/>
      <dgm:t>
        <a:bodyPr/>
        <a:lstStyle/>
        <a:p>
          <a:endParaRPr lang="tr-TR"/>
        </a:p>
      </dgm:t>
    </dgm:pt>
    <dgm:pt modelId="{FBACE6E2-29AB-4A94-BA8C-D8320596CBFA}">
      <dgm:prSet phldrT="[Metin]" custT="1"/>
      <dgm:spPr>
        <a:solidFill>
          <a:srgbClr val="00FF00">
            <a:alpha val="90000"/>
          </a:srgbClr>
        </a:solidFill>
      </dgm:spPr>
      <dgm:t>
        <a:bodyPr/>
        <a:lstStyle/>
        <a:p>
          <a:r>
            <a:rPr lang="tr-TR" sz="3200" dirty="0" smtClean="0">
              <a:solidFill>
                <a:schemeClr val="bg1"/>
              </a:solidFill>
              <a:latin typeface="Arial Black" pitchFamily="34" charset="0"/>
            </a:rPr>
            <a:t>EĞİTİM</a:t>
          </a:r>
          <a:r>
            <a:rPr lang="tr-TR" sz="1700" dirty="0" smtClean="0"/>
            <a:t> </a:t>
          </a:r>
          <a:endParaRPr lang="tr-TR" sz="1700" dirty="0"/>
        </a:p>
      </dgm:t>
    </dgm:pt>
    <dgm:pt modelId="{1781F70D-A26E-42CA-BF8A-03BD748D411A}" type="parTrans" cxnId="{3930360A-1EAF-46BC-8671-896BE90743BB}">
      <dgm:prSet/>
      <dgm:spPr>
        <a:ln w="76200">
          <a:solidFill>
            <a:srgbClr val="FFFF00"/>
          </a:solidFill>
        </a:ln>
      </dgm:spPr>
      <dgm:t>
        <a:bodyPr/>
        <a:lstStyle/>
        <a:p>
          <a:endParaRPr lang="tr-TR"/>
        </a:p>
      </dgm:t>
    </dgm:pt>
    <dgm:pt modelId="{16C1C86A-4104-497B-9B23-2884CA6C63EC}" type="sibTrans" cxnId="{3930360A-1EAF-46BC-8671-896BE90743BB}">
      <dgm:prSet/>
      <dgm:spPr/>
      <dgm:t>
        <a:bodyPr/>
        <a:lstStyle/>
        <a:p>
          <a:endParaRPr lang="tr-TR"/>
        </a:p>
      </dgm:t>
    </dgm:pt>
    <dgm:pt modelId="{ED6D6710-CC9F-49D7-8AFB-E30F3C03D1C7}">
      <dgm:prSet phldrT="[Metin]"/>
      <dgm:spPr>
        <a:solidFill>
          <a:srgbClr val="FF3300">
            <a:alpha val="90000"/>
          </a:srgbClr>
        </a:solidFill>
      </dgm:spPr>
      <dgm:t>
        <a:bodyPr/>
        <a:lstStyle/>
        <a:p>
          <a:r>
            <a:rPr lang="tr-TR" dirty="0" smtClean="0">
              <a:solidFill>
                <a:schemeClr val="bg1"/>
              </a:solidFill>
              <a:latin typeface="Arial Black" pitchFamily="34" charset="0"/>
            </a:rPr>
            <a:t>EĞİTİME DESTEK PROGRAMLARI</a:t>
          </a:r>
          <a:endParaRPr lang="tr-TR" dirty="0">
            <a:solidFill>
              <a:schemeClr val="bg1"/>
            </a:solidFill>
            <a:latin typeface="Arial Black" pitchFamily="34" charset="0"/>
          </a:endParaRPr>
        </a:p>
      </dgm:t>
    </dgm:pt>
    <dgm:pt modelId="{6FD5D992-2B39-4586-B927-E42066507925}" type="parTrans" cxnId="{D83BF3C0-3D2C-486A-BBD9-62648668296B}">
      <dgm:prSet/>
      <dgm:spPr>
        <a:ln w="76200">
          <a:solidFill>
            <a:srgbClr val="FFFF00"/>
          </a:solidFill>
        </a:ln>
      </dgm:spPr>
      <dgm:t>
        <a:bodyPr/>
        <a:lstStyle/>
        <a:p>
          <a:endParaRPr lang="tr-TR"/>
        </a:p>
      </dgm:t>
    </dgm:pt>
    <dgm:pt modelId="{35D56059-DF70-4AE5-8D6F-11E627EF726C}" type="sibTrans" cxnId="{D83BF3C0-3D2C-486A-BBD9-62648668296B}">
      <dgm:prSet/>
      <dgm:spPr/>
      <dgm:t>
        <a:bodyPr/>
        <a:lstStyle/>
        <a:p>
          <a:endParaRPr lang="tr-TR"/>
        </a:p>
      </dgm:t>
    </dgm:pt>
    <dgm:pt modelId="{D90933B0-2545-42C3-A02A-5EB88A2336CE}">
      <dgm:prSet phldrT="[Metin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tr-TR" sz="2000" dirty="0" smtClean="0">
              <a:solidFill>
                <a:schemeClr val="bg1"/>
              </a:solidFill>
              <a:latin typeface="Arial Black" pitchFamily="34" charset="0"/>
            </a:rPr>
            <a:t>BURSLAR</a:t>
          </a:r>
          <a:endParaRPr lang="tr-TR" sz="2000" dirty="0">
            <a:solidFill>
              <a:schemeClr val="bg1"/>
            </a:solidFill>
            <a:latin typeface="Arial Black" pitchFamily="34" charset="0"/>
          </a:endParaRPr>
        </a:p>
      </dgm:t>
    </dgm:pt>
    <dgm:pt modelId="{CB5369FD-C8AB-4F32-A224-BAAAF281E25C}" type="parTrans" cxnId="{67D70CCC-9C94-4FCD-A2C1-4E7C12F1B355}">
      <dgm:prSet/>
      <dgm:spPr>
        <a:ln w="76200">
          <a:solidFill>
            <a:srgbClr val="FFFF00"/>
          </a:solidFill>
        </a:ln>
      </dgm:spPr>
      <dgm:t>
        <a:bodyPr/>
        <a:lstStyle/>
        <a:p>
          <a:endParaRPr lang="tr-TR"/>
        </a:p>
      </dgm:t>
    </dgm:pt>
    <dgm:pt modelId="{81883E9E-BF8B-42D3-A90F-A81A490DBEBB}" type="sibTrans" cxnId="{67D70CCC-9C94-4FCD-A2C1-4E7C12F1B355}">
      <dgm:prSet/>
      <dgm:spPr/>
      <dgm:t>
        <a:bodyPr/>
        <a:lstStyle/>
        <a:p>
          <a:endParaRPr lang="tr-TR"/>
        </a:p>
      </dgm:t>
    </dgm:pt>
    <dgm:pt modelId="{E84228DE-C434-4FAB-B5E0-4B818BDC4D08}">
      <dgm:prSet phldrT="[Metin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tr-TR" sz="2800" dirty="0" smtClean="0">
              <a:solidFill>
                <a:schemeClr val="bg1"/>
              </a:solidFill>
              <a:latin typeface="Arial Black" pitchFamily="34" charset="0"/>
            </a:rPr>
            <a:t>SAĞLIK </a:t>
          </a:r>
          <a:endParaRPr lang="tr-TR" sz="2800" dirty="0">
            <a:solidFill>
              <a:schemeClr val="bg1"/>
            </a:solidFill>
            <a:latin typeface="Arial Black" pitchFamily="34" charset="0"/>
          </a:endParaRPr>
        </a:p>
      </dgm:t>
    </dgm:pt>
    <dgm:pt modelId="{C987DF40-3665-41EF-8122-202632A750E5}" type="parTrans" cxnId="{E2F43074-3DA3-4FCA-9E58-075D3C04AF4F}">
      <dgm:prSet/>
      <dgm:spPr>
        <a:ln w="76200">
          <a:solidFill>
            <a:srgbClr val="FFFF00"/>
          </a:solidFill>
        </a:ln>
      </dgm:spPr>
      <dgm:t>
        <a:bodyPr/>
        <a:lstStyle/>
        <a:p>
          <a:endParaRPr lang="tr-TR"/>
        </a:p>
      </dgm:t>
    </dgm:pt>
    <dgm:pt modelId="{5E82A2FF-4EA9-4CC6-AF49-95A228B03B65}" type="sibTrans" cxnId="{E2F43074-3DA3-4FCA-9E58-075D3C04AF4F}">
      <dgm:prSet/>
      <dgm:spPr/>
      <dgm:t>
        <a:bodyPr/>
        <a:lstStyle/>
        <a:p>
          <a:endParaRPr lang="tr-TR"/>
        </a:p>
      </dgm:t>
    </dgm:pt>
    <dgm:pt modelId="{4A64BCC3-761C-4453-A45E-4B1F9EDCA24E}">
      <dgm:prSet phldrT="[Metin]"/>
      <dgm:spPr>
        <a:solidFill>
          <a:srgbClr val="FF33CC">
            <a:alpha val="89804"/>
          </a:srgbClr>
        </a:solidFill>
      </dgm:spPr>
      <dgm:t>
        <a:bodyPr/>
        <a:lstStyle/>
        <a:p>
          <a:r>
            <a:rPr lang="tr-TR" dirty="0" smtClean="0">
              <a:solidFill>
                <a:schemeClr val="bg1"/>
              </a:solidFill>
              <a:latin typeface="Arial Black" pitchFamily="34" charset="0"/>
            </a:rPr>
            <a:t>SAĞLIK DESTEK PROGRAMLARI </a:t>
          </a:r>
          <a:endParaRPr lang="tr-TR" dirty="0">
            <a:solidFill>
              <a:schemeClr val="bg1"/>
            </a:solidFill>
            <a:latin typeface="Arial Black" pitchFamily="34" charset="0"/>
          </a:endParaRPr>
        </a:p>
      </dgm:t>
    </dgm:pt>
    <dgm:pt modelId="{36BD4D73-15C5-4C65-AD79-CF157B631DA0}" type="parTrans" cxnId="{165F0A06-8E86-4D7E-A5EA-54F2B14B11B0}">
      <dgm:prSet/>
      <dgm:spPr>
        <a:ln w="76200">
          <a:solidFill>
            <a:srgbClr val="FFFF00"/>
          </a:solidFill>
        </a:ln>
      </dgm:spPr>
      <dgm:t>
        <a:bodyPr/>
        <a:lstStyle/>
        <a:p>
          <a:endParaRPr lang="tr-TR"/>
        </a:p>
      </dgm:t>
    </dgm:pt>
    <dgm:pt modelId="{21525D2E-5926-471A-9874-AB1F49F1207A}" type="sibTrans" cxnId="{165F0A06-8E86-4D7E-A5EA-54F2B14B11B0}">
      <dgm:prSet/>
      <dgm:spPr/>
      <dgm:t>
        <a:bodyPr/>
        <a:lstStyle/>
        <a:p>
          <a:endParaRPr lang="tr-TR"/>
        </a:p>
      </dgm:t>
    </dgm:pt>
    <dgm:pt modelId="{2B97F3D4-D334-4DCB-9289-F977168875C6}">
      <dgm:prSet phldrT="[Metin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tr-TR" sz="2000" dirty="0" smtClean="0">
              <a:latin typeface="Arial Black" pitchFamily="34" charset="0"/>
            </a:rPr>
            <a:t>SOSYAL AKTİVİTE PROGRAMLARI</a:t>
          </a:r>
          <a:endParaRPr lang="tr-TR" sz="2000" dirty="0">
            <a:latin typeface="Arial Black" pitchFamily="34" charset="0"/>
          </a:endParaRPr>
        </a:p>
      </dgm:t>
    </dgm:pt>
    <dgm:pt modelId="{EA80353A-F4C2-46D2-BBFD-AC9BBE85D7E5}" type="parTrans" cxnId="{F07E02C1-A2B7-49FB-B734-F0C5BB756A40}">
      <dgm:prSet/>
      <dgm:spPr/>
      <dgm:t>
        <a:bodyPr/>
        <a:lstStyle/>
        <a:p>
          <a:endParaRPr lang="tr-TR"/>
        </a:p>
      </dgm:t>
    </dgm:pt>
    <dgm:pt modelId="{48E4C9D0-3637-4025-AEB4-E445747F2823}" type="sibTrans" cxnId="{F07E02C1-A2B7-49FB-B734-F0C5BB756A40}">
      <dgm:prSet/>
      <dgm:spPr/>
      <dgm:t>
        <a:bodyPr/>
        <a:lstStyle/>
        <a:p>
          <a:endParaRPr lang="tr-TR"/>
        </a:p>
      </dgm:t>
    </dgm:pt>
    <dgm:pt modelId="{318A9475-A4A4-4568-B725-A9C775A72686}" type="pres">
      <dgm:prSet presAssocID="{A67367CE-858D-4623-B3C1-1952F8FE3D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306528BC-2844-445B-A8AF-FD17F9892752}" type="pres">
      <dgm:prSet presAssocID="{23C46B63-1382-411C-8D3B-2587A009F0CE}" presName="hierRoot1" presStyleCnt="0"/>
      <dgm:spPr/>
    </dgm:pt>
    <dgm:pt modelId="{88FB442A-5056-4A11-9461-6C2CB71D9173}" type="pres">
      <dgm:prSet presAssocID="{23C46B63-1382-411C-8D3B-2587A009F0CE}" presName="composite" presStyleCnt="0"/>
      <dgm:spPr/>
    </dgm:pt>
    <dgm:pt modelId="{F1E04DBB-B729-4D93-AE8B-B62FE4E9D66D}" type="pres">
      <dgm:prSet presAssocID="{23C46B63-1382-411C-8D3B-2587A009F0CE}" presName="background" presStyleLbl="node0" presStyleIdx="0" presStyleCnt="2"/>
      <dgm:spPr>
        <a:solidFill>
          <a:schemeClr val="tx1"/>
        </a:solidFill>
        <a:ln>
          <a:solidFill>
            <a:schemeClr val="bg2"/>
          </a:solidFill>
        </a:ln>
      </dgm:spPr>
    </dgm:pt>
    <dgm:pt modelId="{D0699B2F-09B6-4280-AEDF-A09BCBE9B627}" type="pres">
      <dgm:prSet presAssocID="{23C46B63-1382-411C-8D3B-2587A009F0CE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A4130D2-6A0E-4150-BED7-E0D540768447}" type="pres">
      <dgm:prSet presAssocID="{23C46B63-1382-411C-8D3B-2587A009F0CE}" presName="hierChild2" presStyleCnt="0"/>
      <dgm:spPr/>
    </dgm:pt>
    <dgm:pt modelId="{B2BF6DFC-BB72-4726-B59F-B08CD1627EA3}" type="pres">
      <dgm:prSet presAssocID="{1781F70D-A26E-42CA-BF8A-03BD748D411A}" presName="Name10" presStyleLbl="parChTrans1D2" presStyleIdx="0" presStyleCnt="2"/>
      <dgm:spPr/>
      <dgm:t>
        <a:bodyPr/>
        <a:lstStyle/>
        <a:p>
          <a:endParaRPr lang="tr-TR"/>
        </a:p>
      </dgm:t>
    </dgm:pt>
    <dgm:pt modelId="{27ACABF3-9E6F-4A6D-A5EC-C9167BD14D34}" type="pres">
      <dgm:prSet presAssocID="{FBACE6E2-29AB-4A94-BA8C-D8320596CBFA}" presName="hierRoot2" presStyleCnt="0"/>
      <dgm:spPr/>
    </dgm:pt>
    <dgm:pt modelId="{ED87C0E1-62D0-4776-A370-6164E157D017}" type="pres">
      <dgm:prSet presAssocID="{FBACE6E2-29AB-4A94-BA8C-D8320596CBFA}" presName="composite2" presStyleCnt="0"/>
      <dgm:spPr/>
    </dgm:pt>
    <dgm:pt modelId="{41D7F8EC-1CAA-45B9-A173-67B5D51E5950}" type="pres">
      <dgm:prSet presAssocID="{FBACE6E2-29AB-4A94-BA8C-D8320596CBFA}" presName="background2" presStyleLbl="node2" presStyleIdx="0" presStyleCnt="2"/>
      <dgm:spPr>
        <a:solidFill>
          <a:schemeClr val="tx1"/>
        </a:solidFill>
      </dgm:spPr>
    </dgm:pt>
    <dgm:pt modelId="{B97887D4-57EA-4146-8190-1A9F773F31D2}" type="pres">
      <dgm:prSet presAssocID="{FBACE6E2-29AB-4A94-BA8C-D8320596CBFA}" presName="text2" presStyleLbl="fgAcc2" presStyleIdx="0" presStyleCnt="2" custLinFactNeighborX="-31505" custLinFactNeighborY="-283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1FC4E7E-8C37-4BEC-B0BD-FFC29BD6EA1C}" type="pres">
      <dgm:prSet presAssocID="{FBACE6E2-29AB-4A94-BA8C-D8320596CBFA}" presName="hierChild3" presStyleCnt="0"/>
      <dgm:spPr/>
    </dgm:pt>
    <dgm:pt modelId="{D1CB9165-8FFF-44D6-A9AE-A173843B98CE}" type="pres">
      <dgm:prSet presAssocID="{6FD5D992-2B39-4586-B927-E42066507925}" presName="Name17" presStyleLbl="parChTrans1D3" presStyleIdx="0" presStyleCnt="3"/>
      <dgm:spPr/>
      <dgm:t>
        <a:bodyPr/>
        <a:lstStyle/>
        <a:p>
          <a:endParaRPr lang="tr-TR"/>
        </a:p>
      </dgm:t>
    </dgm:pt>
    <dgm:pt modelId="{F78CB953-D56D-4337-9EAC-B8B224E338C0}" type="pres">
      <dgm:prSet presAssocID="{ED6D6710-CC9F-49D7-8AFB-E30F3C03D1C7}" presName="hierRoot3" presStyleCnt="0"/>
      <dgm:spPr/>
    </dgm:pt>
    <dgm:pt modelId="{A6A2AA1E-F20E-41D4-A6B2-07441F2CD964}" type="pres">
      <dgm:prSet presAssocID="{ED6D6710-CC9F-49D7-8AFB-E30F3C03D1C7}" presName="composite3" presStyleCnt="0"/>
      <dgm:spPr/>
    </dgm:pt>
    <dgm:pt modelId="{4A941043-0246-40FE-ADBB-6DD1B26C8CAC}" type="pres">
      <dgm:prSet presAssocID="{ED6D6710-CC9F-49D7-8AFB-E30F3C03D1C7}" presName="background3" presStyleLbl="node3" presStyleIdx="0" presStyleCnt="3"/>
      <dgm:spPr>
        <a:solidFill>
          <a:schemeClr val="tx1"/>
        </a:solidFill>
      </dgm:spPr>
    </dgm:pt>
    <dgm:pt modelId="{E92E1078-59D3-4D3E-A88C-7AE540EA8157}" type="pres">
      <dgm:prSet presAssocID="{ED6D6710-CC9F-49D7-8AFB-E30F3C03D1C7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54B5CDF-E1E4-4D2E-BC36-DB80EEFE1FE0}" type="pres">
      <dgm:prSet presAssocID="{ED6D6710-CC9F-49D7-8AFB-E30F3C03D1C7}" presName="hierChild4" presStyleCnt="0"/>
      <dgm:spPr/>
    </dgm:pt>
    <dgm:pt modelId="{6D9277D2-D262-423F-AA8B-9547AF3F8521}" type="pres">
      <dgm:prSet presAssocID="{CB5369FD-C8AB-4F32-A224-BAAAF281E25C}" presName="Name17" presStyleLbl="parChTrans1D3" presStyleIdx="1" presStyleCnt="3"/>
      <dgm:spPr/>
      <dgm:t>
        <a:bodyPr/>
        <a:lstStyle/>
        <a:p>
          <a:endParaRPr lang="tr-TR"/>
        </a:p>
      </dgm:t>
    </dgm:pt>
    <dgm:pt modelId="{82F76128-0059-435A-870C-2AFAD61ABBE7}" type="pres">
      <dgm:prSet presAssocID="{D90933B0-2545-42C3-A02A-5EB88A2336CE}" presName="hierRoot3" presStyleCnt="0"/>
      <dgm:spPr/>
    </dgm:pt>
    <dgm:pt modelId="{C1A540E4-498B-4A84-9630-7188F4A660B9}" type="pres">
      <dgm:prSet presAssocID="{D90933B0-2545-42C3-A02A-5EB88A2336CE}" presName="composite3" presStyleCnt="0"/>
      <dgm:spPr/>
    </dgm:pt>
    <dgm:pt modelId="{F36921B2-305A-4295-AC5B-12AFD882E256}" type="pres">
      <dgm:prSet presAssocID="{D90933B0-2545-42C3-A02A-5EB88A2336CE}" presName="background3" presStyleLbl="node3" presStyleIdx="1" presStyleCnt="3"/>
      <dgm:spPr>
        <a:solidFill>
          <a:schemeClr val="tx1"/>
        </a:solidFill>
      </dgm:spPr>
    </dgm:pt>
    <dgm:pt modelId="{634B874C-1481-45E3-8CA8-CD8FBE1D1A93}" type="pres">
      <dgm:prSet presAssocID="{D90933B0-2545-42C3-A02A-5EB88A2336CE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CAAAD07-66E8-4C28-849C-92106E382D0E}" type="pres">
      <dgm:prSet presAssocID="{D90933B0-2545-42C3-A02A-5EB88A2336CE}" presName="hierChild4" presStyleCnt="0"/>
      <dgm:spPr/>
    </dgm:pt>
    <dgm:pt modelId="{322A4785-C167-4B21-BC64-01383949595F}" type="pres">
      <dgm:prSet presAssocID="{C987DF40-3665-41EF-8122-202632A750E5}" presName="Name10" presStyleLbl="parChTrans1D2" presStyleIdx="1" presStyleCnt="2"/>
      <dgm:spPr/>
      <dgm:t>
        <a:bodyPr/>
        <a:lstStyle/>
        <a:p>
          <a:endParaRPr lang="tr-TR"/>
        </a:p>
      </dgm:t>
    </dgm:pt>
    <dgm:pt modelId="{11F6E290-AB8C-4763-95FE-8784F861B98A}" type="pres">
      <dgm:prSet presAssocID="{E84228DE-C434-4FAB-B5E0-4B818BDC4D08}" presName="hierRoot2" presStyleCnt="0"/>
      <dgm:spPr/>
    </dgm:pt>
    <dgm:pt modelId="{2F324F24-CF2B-494B-8C7D-67A2973287AF}" type="pres">
      <dgm:prSet presAssocID="{E84228DE-C434-4FAB-B5E0-4B818BDC4D08}" presName="composite2" presStyleCnt="0"/>
      <dgm:spPr/>
    </dgm:pt>
    <dgm:pt modelId="{F9EDA090-C7AC-43D0-BD4B-00641D4522E1}" type="pres">
      <dgm:prSet presAssocID="{E84228DE-C434-4FAB-B5E0-4B818BDC4D08}" presName="background2" presStyleLbl="node2" presStyleIdx="1" presStyleCnt="2"/>
      <dgm:spPr>
        <a:solidFill>
          <a:schemeClr val="tx1"/>
        </a:solidFill>
      </dgm:spPr>
    </dgm:pt>
    <dgm:pt modelId="{78CA3B85-2CC9-441F-9FE6-4A74362B6FB6}" type="pres">
      <dgm:prSet presAssocID="{E84228DE-C434-4FAB-B5E0-4B818BDC4D08}" presName="text2" presStyleLbl="fgAcc2" presStyleIdx="1" presStyleCnt="2" custLinFactNeighborX="23879" custLinFactNeighborY="-777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77E8A52-561C-4D91-B9F1-09CC4E4E781F}" type="pres">
      <dgm:prSet presAssocID="{E84228DE-C434-4FAB-B5E0-4B818BDC4D08}" presName="hierChild3" presStyleCnt="0"/>
      <dgm:spPr/>
    </dgm:pt>
    <dgm:pt modelId="{6FC5A4B8-E9E5-44CA-9EAB-683B92B16551}" type="pres">
      <dgm:prSet presAssocID="{36BD4D73-15C5-4C65-AD79-CF157B631DA0}" presName="Name17" presStyleLbl="parChTrans1D3" presStyleIdx="2" presStyleCnt="3"/>
      <dgm:spPr/>
      <dgm:t>
        <a:bodyPr/>
        <a:lstStyle/>
        <a:p>
          <a:endParaRPr lang="tr-TR"/>
        </a:p>
      </dgm:t>
    </dgm:pt>
    <dgm:pt modelId="{CE0B1CB7-50D3-43F0-BA64-53C1DB0E6026}" type="pres">
      <dgm:prSet presAssocID="{4A64BCC3-761C-4453-A45E-4B1F9EDCA24E}" presName="hierRoot3" presStyleCnt="0"/>
      <dgm:spPr/>
    </dgm:pt>
    <dgm:pt modelId="{4B68CD46-B782-403A-B55B-10D77DBDA05B}" type="pres">
      <dgm:prSet presAssocID="{4A64BCC3-761C-4453-A45E-4B1F9EDCA24E}" presName="composite3" presStyleCnt="0"/>
      <dgm:spPr/>
    </dgm:pt>
    <dgm:pt modelId="{02B3B940-9B4F-4A28-9B4D-2739D8C49D15}" type="pres">
      <dgm:prSet presAssocID="{4A64BCC3-761C-4453-A45E-4B1F9EDCA24E}" presName="background3" presStyleLbl="node3" presStyleIdx="2" presStyleCnt="3"/>
      <dgm:spPr>
        <a:solidFill>
          <a:schemeClr val="tx1"/>
        </a:solidFill>
      </dgm:spPr>
    </dgm:pt>
    <dgm:pt modelId="{589948BA-30C3-47BF-BED9-A6B0E2D7A86D}" type="pres">
      <dgm:prSet presAssocID="{4A64BCC3-761C-4453-A45E-4B1F9EDCA24E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BB4BB8E-E4EC-44BD-85CA-5DDF36A51BCD}" type="pres">
      <dgm:prSet presAssocID="{4A64BCC3-761C-4453-A45E-4B1F9EDCA24E}" presName="hierChild4" presStyleCnt="0"/>
      <dgm:spPr/>
    </dgm:pt>
    <dgm:pt modelId="{C554B881-CC80-4110-982C-6C6851452A74}" type="pres">
      <dgm:prSet presAssocID="{2B97F3D4-D334-4DCB-9289-F977168875C6}" presName="hierRoot1" presStyleCnt="0"/>
      <dgm:spPr/>
    </dgm:pt>
    <dgm:pt modelId="{7CB54163-181D-4368-95FD-5B5D000DACC0}" type="pres">
      <dgm:prSet presAssocID="{2B97F3D4-D334-4DCB-9289-F977168875C6}" presName="composite" presStyleCnt="0"/>
      <dgm:spPr/>
    </dgm:pt>
    <dgm:pt modelId="{93418AA3-2FE5-49AA-9A2F-09E533D057B3}" type="pres">
      <dgm:prSet presAssocID="{2B97F3D4-D334-4DCB-9289-F977168875C6}" presName="background" presStyleLbl="node0" presStyleIdx="1" presStyleCnt="2"/>
      <dgm:spPr>
        <a:solidFill>
          <a:schemeClr val="tx1"/>
        </a:solidFill>
      </dgm:spPr>
    </dgm:pt>
    <dgm:pt modelId="{75C93498-20DF-4C6E-915C-AEBB829590B7}" type="pres">
      <dgm:prSet presAssocID="{2B97F3D4-D334-4DCB-9289-F977168875C6}" presName="text" presStyleLbl="fgAcc0" presStyleIdx="1" presStyleCnt="2" custScaleX="106933" custLinFactX="-29176" custLinFactY="38024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B323555-1EC4-4D11-AF39-5C29CEA8F036}" type="pres">
      <dgm:prSet presAssocID="{2B97F3D4-D334-4DCB-9289-F977168875C6}" presName="hierChild2" presStyleCnt="0"/>
      <dgm:spPr/>
    </dgm:pt>
  </dgm:ptLst>
  <dgm:cxnLst>
    <dgm:cxn modelId="{D4F6948C-7CE3-41BE-AA54-4DDDE92A122E}" type="presOf" srcId="{23C46B63-1382-411C-8D3B-2587A009F0CE}" destId="{D0699B2F-09B6-4280-AEDF-A09BCBE9B627}" srcOrd="0" destOrd="0" presId="urn:microsoft.com/office/officeart/2005/8/layout/hierarchy1"/>
    <dgm:cxn modelId="{011950EB-4D21-4BDF-9899-A8DF2DC75109}" type="presOf" srcId="{CB5369FD-C8AB-4F32-A224-BAAAF281E25C}" destId="{6D9277D2-D262-423F-AA8B-9547AF3F8521}" srcOrd="0" destOrd="0" presId="urn:microsoft.com/office/officeart/2005/8/layout/hierarchy1"/>
    <dgm:cxn modelId="{D4FEE7B7-0634-40E5-AB61-40AA37FC8B57}" type="presOf" srcId="{1781F70D-A26E-42CA-BF8A-03BD748D411A}" destId="{B2BF6DFC-BB72-4726-B59F-B08CD1627EA3}" srcOrd="0" destOrd="0" presId="urn:microsoft.com/office/officeart/2005/8/layout/hierarchy1"/>
    <dgm:cxn modelId="{8D2E241E-4E4C-46C1-827A-678572F5CA62}" type="presOf" srcId="{C987DF40-3665-41EF-8122-202632A750E5}" destId="{322A4785-C167-4B21-BC64-01383949595F}" srcOrd="0" destOrd="0" presId="urn:microsoft.com/office/officeart/2005/8/layout/hierarchy1"/>
    <dgm:cxn modelId="{67D70CCC-9C94-4FCD-A2C1-4E7C12F1B355}" srcId="{FBACE6E2-29AB-4A94-BA8C-D8320596CBFA}" destId="{D90933B0-2545-42C3-A02A-5EB88A2336CE}" srcOrd="1" destOrd="0" parTransId="{CB5369FD-C8AB-4F32-A224-BAAAF281E25C}" sibTransId="{81883E9E-BF8B-42D3-A90F-A81A490DBEBB}"/>
    <dgm:cxn modelId="{213FCD7C-2E6D-4FED-9F34-704F0D481F04}" type="presOf" srcId="{6FD5D992-2B39-4586-B927-E42066507925}" destId="{D1CB9165-8FFF-44D6-A9AE-A173843B98CE}" srcOrd="0" destOrd="0" presId="urn:microsoft.com/office/officeart/2005/8/layout/hierarchy1"/>
    <dgm:cxn modelId="{53F95158-D874-4C76-8BE2-B366EAB8088F}" type="presOf" srcId="{A67367CE-858D-4623-B3C1-1952F8FE3DB9}" destId="{318A9475-A4A4-4568-B725-A9C775A72686}" srcOrd="0" destOrd="0" presId="urn:microsoft.com/office/officeart/2005/8/layout/hierarchy1"/>
    <dgm:cxn modelId="{B2C88094-3F35-4FD4-8F65-D86DB0F2BCE6}" type="presOf" srcId="{2B97F3D4-D334-4DCB-9289-F977168875C6}" destId="{75C93498-20DF-4C6E-915C-AEBB829590B7}" srcOrd="0" destOrd="0" presId="urn:microsoft.com/office/officeart/2005/8/layout/hierarchy1"/>
    <dgm:cxn modelId="{E2F43074-3DA3-4FCA-9E58-075D3C04AF4F}" srcId="{23C46B63-1382-411C-8D3B-2587A009F0CE}" destId="{E84228DE-C434-4FAB-B5E0-4B818BDC4D08}" srcOrd="1" destOrd="0" parTransId="{C987DF40-3665-41EF-8122-202632A750E5}" sibTransId="{5E82A2FF-4EA9-4CC6-AF49-95A228B03B65}"/>
    <dgm:cxn modelId="{F07E02C1-A2B7-49FB-B734-F0C5BB756A40}" srcId="{A67367CE-858D-4623-B3C1-1952F8FE3DB9}" destId="{2B97F3D4-D334-4DCB-9289-F977168875C6}" srcOrd="1" destOrd="0" parTransId="{EA80353A-F4C2-46D2-BBFD-AC9BBE85D7E5}" sibTransId="{48E4C9D0-3637-4025-AEB4-E445747F2823}"/>
    <dgm:cxn modelId="{165F0A06-8E86-4D7E-A5EA-54F2B14B11B0}" srcId="{E84228DE-C434-4FAB-B5E0-4B818BDC4D08}" destId="{4A64BCC3-761C-4453-A45E-4B1F9EDCA24E}" srcOrd="0" destOrd="0" parTransId="{36BD4D73-15C5-4C65-AD79-CF157B631DA0}" sibTransId="{21525D2E-5926-471A-9874-AB1F49F1207A}"/>
    <dgm:cxn modelId="{5C8B16C3-1EC1-41CD-917A-8EC81B56D184}" type="presOf" srcId="{FBACE6E2-29AB-4A94-BA8C-D8320596CBFA}" destId="{B97887D4-57EA-4146-8190-1A9F773F31D2}" srcOrd="0" destOrd="0" presId="urn:microsoft.com/office/officeart/2005/8/layout/hierarchy1"/>
    <dgm:cxn modelId="{3930360A-1EAF-46BC-8671-896BE90743BB}" srcId="{23C46B63-1382-411C-8D3B-2587A009F0CE}" destId="{FBACE6E2-29AB-4A94-BA8C-D8320596CBFA}" srcOrd="0" destOrd="0" parTransId="{1781F70D-A26E-42CA-BF8A-03BD748D411A}" sibTransId="{16C1C86A-4104-497B-9B23-2884CA6C63EC}"/>
    <dgm:cxn modelId="{D83BF3C0-3D2C-486A-BBD9-62648668296B}" srcId="{FBACE6E2-29AB-4A94-BA8C-D8320596CBFA}" destId="{ED6D6710-CC9F-49D7-8AFB-E30F3C03D1C7}" srcOrd="0" destOrd="0" parTransId="{6FD5D992-2B39-4586-B927-E42066507925}" sibTransId="{35D56059-DF70-4AE5-8D6F-11E627EF726C}"/>
    <dgm:cxn modelId="{DFB54626-8E10-4263-9E21-C15069F9F39C}" type="presOf" srcId="{ED6D6710-CC9F-49D7-8AFB-E30F3C03D1C7}" destId="{E92E1078-59D3-4D3E-A88C-7AE540EA8157}" srcOrd="0" destOrd="0" presId="urn:microsoft.com/office/officeart/2005/8/layout/hierarchy1"/>
    <dgm:cxn modelId="{EF7F2A32-C9BF-4D42-8E34-C31FD25DC57E}" type="presOf" srcId="{E84228DE-C434-4FAB-B5E0-4B818BDC4D08}" destId="{78CA3B85-2CC9-441F-9FE6-4A74362B6FB6}" srcOrd="0" destOrd="0" presId="urn:microsoft.com/office/officeart/2005/8/layout/hierarchy1"/>
    <dgm:cxn modelId="{0EAE04D2-DE2E-45C7-B292-650D882F9734}" type="presOf" srcId="{D90933B0-2545-42C3-A02A-5EB88A2336CE}" destId="{634B874C-1481-45E3-8CA8-CD8FBE1D1A93}" srcOrd="0" destOrd="0" presId="urn:microsoft.com/office/officeart/2005/8/layout/hierarchy1"/>
    <dgm:cxn modelId="{8D00D9DB-D255-41F9-9141-B33BF65892C2}" type="presOf" srcId="{36BD4D73-15C5-4C65-AD79-CF157B631DA0}" destId="{6FC5A4B8-E9E5-44CA-9EAB-683B92B16551}" srcOrd="0" destOrd="0" presId="urn:microsoft.com/office/officeart/2005/8/layout/hierarchy1"/>
    <dgm:cxn modelId="{CDD978CB-A475-4D38-9999-147DC96045AC}" srcId="{A67367CE-858D-4623-B3C1-1952F8FE3DB9}" destId="{23C46B63-1382-411C-8D3B-2587A009F0CE}" srcOrd="0" destOrd="0" parTransId="{C57806B6-F00D-4E11-8B15-38F67F4A2C40}" sibTransId="{A051F66C-95A5-49E7-8C93-21B1816602D7}"/>
    <dgm:cxn modelId="{BB349F98-650D-47BD-8147-E99DB82ED6C6}" type="presOf" srcId="{4A64BCC3-761C-4453-A45E-4B1F9EDCA24E}" destId="{589948BA-30C3-47BF-BED9-A6B0E2D7A86D}" srcOrd="0" destOrd="0" presId="urn:microsoft.com/office/officeart/2005/8/layout/hierarchy1"/>
    <dgm:cxn modelId="{FFD7110A-5DFE-4B1B-B911-4AF7009A2A1B}" type="presParOf" srcId="{318A9475-A4A4-4568-B725-A9C775A72686}" destId="{306528BC-2844-445B-A8AF-FD17F9892752}" srcOrd="0" destOrd="0" presId="urn:microsoft.com/office/officeart/2005/8/layout/hierarchy1"/>
    <dgm:cxn modelId="{033B8949-2A7B-4E39-84F2-A9D93D40C401}" type="presParOf" srcId="{306528BC-2844-445B-A8AF-FD17F9892752}" destId="{88FB442A-5056-4A11-9461-6C2CB71D9173}" srcOrd="0" destOrd="0" presId="urn:microsoft.com/office/officeart/2005/8/layout/hierarchy1"/>
    <dgm:cxn modelId="{702AB7D1-8144-4E19-87DE-9BCF01D0D8DA}" type="presParOf" srcId="{88FB442A-5056-4A11-9461-6C2CB71D9173}" destId="{F1E04DBB-B729-4D93-AE8B-B62FE4E9D66D}" srcOrd="0" destOrd="0" presId="urn:microsoft.com/office/officeart/2005/8/layout/hierarchy1"/>
    <dgm:cxn modelId="{E78DBB83-26C0-4F51-8D59-A9D3540F6724}" type="presParOf" srcId="{88FB442A-5056-4A11-9461-6C2CB71D9173}" destId="{D0699B2F-09B6-4280-AEDF-A09BCBE9B627}" srcOrd="1" destOrd="0" presId="urn:microsoft.com/office/officeart/2005/8/layout/hierarchy1"/>
    <dgm:cxn modelId="{A642E466-0775-4988-8431-A481394E032D}" type="presParOf" srcId="{306528BC-2844-445B-A8AF-FD17F9892752}" destId="{3A4130D2-6A0E-4150-BED7-E0D540768447}" srcOrd="1" destOrd="0" presId="urn:microsoft.com/office/officeart/2005/8/layout/hierarchy1"/>
    <dgm:cxn modelId="{AF5601B7-9C62-4063-820C-043CAC954099}" type="presParOf" srcId="{3A4130D2-6A0E-4150-BED7-E0D540768447}" destId="{B2BF6DFC-BB72-4726-B59F-B08CD1627EA3}" srcOrd="0" destOrd="0" presId="urn:microsoft.com/office/officeart/2005/8/layout/hierarchy1"/>
    <dgm:cxn modelId="{89464F7B-7FC7-46EE-91F6-22C2B03EA8F3}" type="presParOf" srcId="{3A4130D2-6A0E-4150-BED7-E0D540768447}" destId="{27ACABF3-9E6F-4A6D-A5EC-C9167BD14D34}" srcOrd="1" destOrd="0" presId="urn:microsoft.com/office/officeart/2005/8/layout/hierarchy1"/>
    <dgm:cxn modelId="{D3178DA1-D427-4CDB-84AD-0FF3E8669FD0}" type="presParOf" srcId="{27ACABF3-9E6F-4A6D-A5EC-C9167BD14D34}" destId="{ED87C0E1-62D0-4776-A370-6164E157D017}" srcOrd="0" destOrd="0" presId="urn:microsoft.com/office/officeart/2005/8/layout/hierarchy1"/>
    <dgm:cxn modelId="{51CD089A-1346-4760-A975-6CC3E4789581}" type="presParOf" srcId="{ED87C0E1-62D0-4776-A370-6164E157D017}" destId="{41D7F8EC-1CAA-45B9-A173-67B5D51E5950}" srcOrd="0" destOrd="0" presId="urn:microsoft.com/office/officeart/2005/8/layout/hierarchy1"/>
    <dgm:cxn modelId="{DC541669-4C6C-4400-ACBA-B91CA5F12829}" type="presParOf" srcId="{ED87C0E1-62D0-4776-A370-6164E157D017}" destId="{B97887D4-57EA-4146-8190-1A9F773F31D2}" srcOrd="1" destOrd="0" presId="urn:microsoft.com/office/officeart/2005/8/layout/hierarchy1"/>
    <dgm:cxn modelId="{6E0D32FD-74C6-4ACB-B1DD-4AFAEA377C4E}" type="presParOf" srcId="{27ACABF3-9E6F-4A6D-A5EC-C9167BD14D34}" destId="{61FC4E7E-8C37-4BEC-B0BD-FFC29BD6EA1C}" srcOrd="1" destOrd="0" presId="urn:microsoft.com/office/officeart/2005/8/layout/hierarchy1"/>
    <dgm:cxn modelId="{5A111785-766E-44A4-8EC6-0A3A6F04A898}" type="presParOf" srcId="{61FC4E7E-8C37-4BEC-B0BD-FFC29BD6EA1C}" destId="{D1CB9165-8FFF-44D6-A9AE-A173843B98CE}" srcOrd="0" destOrd="0" presId="urn:microsoft.com/office/officeart/2005/8/layout/hierarchy1"/>
    <dgm:cxn modelId="{06003D0B-0870-4FBF-8F3C-A4E0C10DC9C2}" type="presParOf" srcId="{61FC4E7E-8C37-4BEC-B0BD-FFC29BD6EA1C}" destId="{F78CB953-D56D-4337-9EAC-B8B224E338C0}" srcOrd="1" destOrd="0" presId="urn:microsoft.com/office/officeart/2005/8/layout/hierarchy1"/>
    <dgm:cxn modelId="{B5A575B0-535C-44DC-BE42-D46E1FC4D646}" type="presParOf" srcId="{F78CB953-D56D-4337-9EAC-B8B224E338C0}" destId="{A6A2AA1E-F20E-41D4-A6B2-07441F2CD964}" srcOrd="0" destOrd="0" presId="urn:microsoft.com/office/officeart/2005/8/layout/hierarchy1"/>
    <dgm:cxn modelId="{00E79B14-3D04-490F-B279-DB19190B8535}" type="presParOf" srcId="{A6A2AA1E-F20E-41D4-A6B2-07441F2CD964}" destId="{4A941043-0246-40FE-ADBB-6DD1B26C8CAC}" srcOrd="0" destOrd="0" presId="urn:microsoft.com/office/officeart/2005/8/layout/hierarchy1"/>
    <dgm:cxn modelId="{029F0B3E-B8C3-493D-91CA-53C39BFA0EE2}" type="presParOf" srcId="{A6A2AA1E-F20E-41D4-A6B2-07441F2CD964}" destId="{E92E1078-59D3-4D3E-A88C-7AE540EA8157}" srcOrd="1" destOrd="0" presId="urn:microsoft.com/office/officeart/2005/8/layout/hierarchy1"/>
    <dgm:cxn modelId="{4652FA3A-4A48-41AC-8AA5-E875782B9763}" type="presParOf" srcId="{F78CB953-D56D-4337-9EAC-B8B224E338C0}" destId="{154B5CDF-E1E4-4D2E-BC36-DB80EEFE1FE0}" srcOrd="1" destOrd="0" presId="urn:microsoft.com/office/officeart/2005/8/layout/hierarchy1"/>
    <dgm:cxn modelId="{AC9F3BD7-0FC6-4E21-98F1-4CBBA5A29686}" type="presParOf" srcId="{61FC4E7E-8C37-4BEC-B0BD-FFC29BD6EA1C}" destId="{6D9277D2-D262-423F-AA8B-9547AF3F8521}" srcOrd="2" destOrd="0" presId="urn:microsoft.com/office/officeart/2005/8/layout/hierarchy1"/>
    <dgm:cxn modelId="{1FF54ACA-3399-4586-B8DE-6179A7172B78}" type="presParOf" srcId="{61FC4E7E-8C37-4BEC-B0BD-FFC29BD6EA1C}" destId="{82F76128-0059-435A-870C-2AFAD61ABBE7}" srcOrd="3" destOrd="0" presId="urn:microsoft.com/office/officeart/2005/8/layout/hierarchy1"/>
    <dgm:cxn modelId="{8878F901-19FC-4974-AA16-92641BFFF472}" type="presParOf" srcId="{82F76128-0059-435A-870C-2AFAD61ABBE7}" destId="{C1A540E4-498B-4A84-9630-7188F4A660B9}" srcOrd="0" destOrd="0" presId="urn:microsoft.com/office/officeart/2005/8/layout/hierarchy1"/>
    <dgm:cxn modelId="{3D5EB5A1-E870-4E09-BCD3-912971490F41}" type="presParOf" srcId="{C1A540E4-498B-4A84-9630-7188F4A660B9}" destId="{F36921B2-305A-4295-AC5B-12AFD882E256}" srcOrd="0" destOrd="0" presId="urn:microsoft.com/office/officeart/2005/8/layout/hierarchy1"/>
    <dgm:cxn modelId="{2CF89886-D380-44B3-982F-38F1479E3585}" type="presParOf" srcId="{C1A540E4-498B-4A84-9630-7188F4A660B9}" destId="{634B874C-1481-45E3-8CA8-CD8FBE1D1A93}" srcOrd="1" destOrd="0" presId="urn:microsoft.com/office/officeart/2005/8/layout/hierarchy1"/>
    <dgm:cxn modelId="{65191354-E589-46AF-AA45-CEFF0E4DAA56}" type="presParOf" srcId="{82F76128-0059-435A-870C-2AFAD61ABBE7}" destId="{7CAAAD07-66E8-4C28-849C-92106E382D0E}" srcOrd="1" destOrd="0" presId="urn:microsoft.com/office/officeart/2005/8/layout/hierarchy1"/>
    <dgm:cxn modelId="{C3D9D517-B393-44BC-A6DF-CD5CAF7E6634}" type="presParOf" srcId="{3A4130D2-6A0E-4150-BED7-E0D540768447}" destId="{322A4785-C167-4B21-BC64-01383949595F}" srcOrd="2" destOrd="0" presId="urn:microsoft.com/office/officeart/2005/8/layout/hierarchy1"/>
    <dgm:cxn modelId="{4B451D39-E482-4A72-830C-C911C30453DC}" type="presParOf" srcId="{3A4130D2-6A0E-4150-BED7-E0D540768447}" destId="{11F6E290-AB8C-4763-95FE-8784F861B98A}" srcOrd="3" destOrd="0" presId="urn:microsoft.com/office/officeart/2005/8/layout/hierarchy1"/>
    <dgm:cxn modelId="{59635EDC-BE2F-4DDC-846F-06BEE78F9BDF}" type="presParOf" srcId="{11F6E290-AB8C-4763-95FE-8784F861B98A}" destId="{2F324F24-CF2B-494B-8C7D-67A2973287AF}" srcOrd="0" destOrd="0" presId="urn:microsoft.com/office/officeart/2005/8/layout/hierarchy1"/>
    <dgm:cxn modelId="{88759A68-6F6C-4A96-8EBE-0C67261D6A78}" type="presParOf" srcId="{2F324F24-CF2B-494B-8C7D-67A2973287AF}" destId="{F9EDA090-C7AC-43D0-BD4B-00641D4522E1}" srcOrd="0" destOrd="0" presId="urn:microsoft.com/office/officeart/2005/8/layout/hierarchy1"/>
    <dgm:cxn modelId="{47063AEE-B6EF-4DD7-A20D-0DF00D6FEDCE}" type="presParOf" srcId="{2F324F24-CF2B-494B-8C7D-67A2973287AF}" destId="{78CA3B85-2CC9-441F-9FE6-4A74362B6FB6}" srcOrd="1" destOrd="0" presId="urn:microsoft.com/office/officeart/2005/8/layout/hierarchy1"/>
    <dgm:cxn modelId="{BEB929C1-872E-461A-B392-1991BB241EDF}" type="presParOf" srcId="{11F6E290-AB8C-4763-95FE-8784F861B98A}" destId="{877E8A52-561C-4D91-B9F1-09CC4E4E781F}" srcOrd="1" destOrd="0" presId="urn:microsoft.com/office/officeart/2005/8/layout/hierarchy1"/>
    <dgm:cxn modelId="{BCA753F5-EA78-48F7-B387-14BC860CD695}" type="presParOf" srcId="{877E8A52-561C-4D91-B9F1-09CC4E4E781F}" destId="{6FC5A4B8-E9E5-44CA-9EAB-683B92B16551}" srcOrd="0" destOrd="0" presId="urn:microsoft.com/office/officeart/2005/8/layout/hierarchy1"/>
    <dgm:cxn modelId="{4266DC91-A13D-4293-8612-5CBFF82EF252}" type="presParOf" srcId="{877E8A52-561C-4D91-B9F1-09CC4E4E781F}" destId="{CE0B1CB7-50D3-43F0-BA64-53C1DB0E6026}" srcOrd="1" destOrd="0" presId="urn:microsoft.com/office/officeart/2005/8/layout/hierarchy1"/>
    <dgm:cxn modelId="{51E9AA29-BD36-468B-BB69-A3915E4BD00A}" type="presParOf" srcId="{CE0B1CB7-50D3-43F0-BA64-53C1DB0E6026}" destId="{4B68CD46-B782-403A-B55B-10D77DBDA05B}" srcOrd="0" destOrd="0" presId="urn:microsoft.com/office/officeart/2005/8/layout/hierarchy1"/>
    <dgm:cxn modelId="{FC30A6D1-5CBE-4CF3-A577-A064FEB02C36}" type="presParOf" srcId="{4B68CD46-B782-403A-B55B-10D77DBDA05B}" destId="{02B3B940-9B4F-4A28-9B4D-2739D8C49D15}" srcOrd="0" destOrd="0" presId="urn:microsoft.com/office/officeart/2005/8/layout/hierarchy1"/>
    <dgm:cxn modelId="{469D6F2E-533F-40FF-9643-0AA8F78F32F3}" type="presParOf" srcId="{4B68CD46-B782-403A-B55B-10D77DBDA05B}" destId="{589948BA-30C3-47BF-BED9-A6B0E2D7A86D}" srcOrd="1" destOrd="0" presId="urn:microsoft.com/office/officeart/2005/8/layout/hierarchy1"/>
    <dgm:cxn modelId="{8AF3DBCF-CF4D-4AB0-AC78-5B5F336CD344}" type="presParOf" srcId="{CE0B1CB7-50D3-43F0-BA64-53C1DB0E6026}" destId="{ABB4BB8E-E4EC-44BD-85CA-5DDF36A51BCD}" srcOrd="1" destOrd="0" presId="urn:microsoft.com/office/officeart/2005/8/layout/hierarchy1"/>
    <dgm:cxn modelId="{CCFBF9DF-3FE0-4270-840D-0BE393AD479E}" type="presParOf" srcId="{318A9475-A4A4-4568-B725-A9C775A72686}" destId="{C554B881-CC80-4110-982C-6C6851452A74}" srcOrd="1" destOrd="0" presId="urn:microsoft.com/office/officeart/2005/8/layout/hierarchy1"/>
    <dgm:cxn modelId="{E6F27863-3B2B-4CC7-803F-696BC9D250FD}" type="presParOf" srcId="{C554B881-CC80-4110-982C-6C6851452A74}" destId="{7CB54163-181D-4368-95FD-5B5D000DACC0}" srcOrd="0" destOrd="0" presId="urn:microsoft.com/office/officeart/2005/8/layout/hierarchy1"/>
    <dgm:cxn modelId="{250DE202-3111-4C56-843D-5338824B7166}" type="presParOf" srcId="{7CB54163-181D-4368-95FD-5B5D000DACC0}" destId="{93418AA3-2FE5-49AA-9A2F-09E533D057B3}" srcOrd="0" destOrd="0" presId="urn:microsoft.com/office/officeart/2005/8/layout/hierarchy1"/>
    <dgm:cxn modelId="{F07B3D5D-9067-452F-B2CA-E9FE29A29030}" type="presParOf" srcId="{7CB54163-181D-4368-95FD-5B5D000DACC0}" destId="{75C93498-20DF-4C6E-915C-AEBB829590B7}" srcOrd="1" destOrd="0" presId="urn:microsoft.com/office/officeart/2005/8/layout/hierarchy1"/>
    <dgm:cxn modelId="{87E6AA87-D22B-4222-B445-486254CD37B0}" type="presParOf" srcId="{C554B881-CC80-4110-982C-6C6851452A74}" destId="{CB323555-1EC4-4D11-AF39-5C29CEA8F036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C5A4B8-E9E5-44CA-9EAB-683B92B16551}">
      <dsp:nvSpPr>
        <dsp:cNvPr id="0" name=""/>
        <dsp:cNvSpPr/>
      </dsp:nvSpPr>
      <dsp:spPr>
        <a:xfrm>
          <a:off x="6578919" y="3909624"/>
          <a:ext cx="532951" cy="759311"/>
        </a:xfrm>
        <a:custGeom>
          <a:avLst/>
          <a:gdLst/>
          <a:ahLst/>
          <a:cxnLst/>
          <a:rect l="0" t="0" r="0" b="0"/>
          <a:pathLst>
            <a:path>
              <a:moveTo>
                <a:pt x="532951" y="0"/>
              </a:moveTo>
              <a:lnTo>
                <a:pt x="532951" y="552552"/>
              </a:lnTo>
              <a:lnTo>
                <a:pt x="0" y="552552"/>
              </a:lnTo>
              <a:lnTo>
                <a:pt x="0" y="759311"/>
              </a:lnTo>
            </a:path>
          </a:pathLst>
        </a:custGeom>
        <a:noFill/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A4785-C167-4B21-BC64-01383949595F}">
      <dsp:nvSpPr>
        <dsp:cNvPr id="0" name=""/>
        <dsp:cNvSpPr/>
      </dsp:nvSpPr>
      <dsp:spPr>
        <a:xfrm>
          <a:off x="4533025" y="1953476"/>
          <a:ext cx="2578845" cy="538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141"/>
              </a:lnTo>
              <a:lnTo>
                <a:pt x="2578845" y="332141"/>
              </a:lnTo>
              <a:lnTo>
                <a:pt x="2578845" y="538901"/>
              </a:lnTo>
            </a:path>
          </a:pathLst>
        </a:custGeom>
        <a:noFill/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277D2-D262-423F-AA8B-9547AF3F8521}">
      <dsp:nvSpPr>
        <dsp:cNvPr id="0" name=""/>
        <dsp:cNvSpPr/>
      </dsp:nvSpPr>
      <dsp:spPr>
        <a:xfrm>
          <a:off x="1783976" y="3979721"/>
          <a:ext cx="2067084" cy="689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2455"/>
              </a:lnTo>
              <a:lnTo>
                <a:pt x="2067084" y="482455"/>
              </a:lnTo>
              <a:lnTo>
                <a:pt x="2067084" y="689214"/>
              </a:lnTo>
            </a:path>
          </a:pathLst>
        </a:custGeom>
        <a:noFill/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B9165-8FFF-44D6-A9AE-A173843B98CE}">
      <dsp:nvSpPr>
        <dsp:cNvPr id="0" name=""/>
        <dsp:cNvSpPr/>
      </dsp:nvSpPr>
      <dsp:spPr>
        <a:xfrm>
          <a:off x="1123202" y="3979721"/>
          <a:ext cx="660774" cy="689214"/>
        </a:xfrm>
        <a:custGeom>
          <a:avLst/>
          <a:gdLst/>
          <a:ahLst/>
          <a:cxnLst/>
          <a:rect l="0" t="0" r="0" b="0"/>
          <a:pathLst>
            <a:path>
              <a:moveTo>
                <a:pt x="660774" y="0"/>
              </a:moveTo>
              <a:lnTo>
                <a:pt x="660774" y="482455"/>
              </a:lnTo>
              <a:lnTo>
                <a:pt x="0" y="482455"/>
              </a:lnTo>
              <a:lnTo>
                <a:pt x="0" y="689214"/>
              </a:lnTo>
            </a:path>
          </a:pathLst>
        </a:custGeom>
        <a:noFill/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F6DFC-BB72-4726-B59F-B08CD1627EA3}">
      <dsp:nvSpPr>
        <dsp:cNvPr id="0" name=""/>
        <dsp:cNvSpPr/>
      </dsp:nvSpPr>
      <dsp:spPr>
        <a:xfrm>
          <a:off x="1783976" y="1953476"/>
          <a:ext cx="2749048" cy="608998"/>
        </a:xfrm>
        <a:custGeom>
          <a:avLst/>
          <a:gdLst/>
          <a:ahLst/>
          <a:cxnLst/>
          <a:rect l="0" t="0" r="0" b="0"/>
          <a:pathLst>
            <a:path>
              <a:moveTo>
                <a:pt x="2749048" y="0"/>
              </a:moveTo>
              <a:lnTo>
                <a:pt x="2749048" y="402238"/>
              </a:lnTo>
              <a:lnTo>
                <a:pt x="0" y="402238"/>
              </a:lnTo>
              <a:lnTo>
                <a:pt x="0" y="608998"/>
              </a:lnTo>
            </a:path>
          </a:pathLst>
        </a:custGeom>
        <a:noFill/>
        <a:ln w="762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E04DBB-B729-4D93-AE8B-B62FE4E9D66D}">
      <dsp:nvSpPr>
        <dsp:cNvPr id="0" name=""/>
        <dsp:cNvSpPr/>
      </dsp:nvSpPr>
      <dsp:spPr>
        <a:xfrm>
          <a:off x="3417083" y="536230"/>
          <a:ext cx="2231884" cy="1417246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99B2F-09B6-4280-AEDF-A09BCBE9B627}">
      <dsp:nvSpPr>
        <dsp:cNvPr id="0" name=""/>
        <dsp:cNvSpPr/>
      </dsp:nvSpPr>
      <dsp:spPr>
        <a:xfrm>
          <a:off x="3665070" y="771818"/>
          <a:ext cx="2231884" cy="1417246"/>
        </a:xfrm>
        <a:prstGeom prst="roundRect">
          <a:avLst>
            <a:gd name="adj" fmla="val 10000"/>
          </a:avLst>
        </a:prstGeom>
        <a:solidFill>
          <a:srgbClr val="FF1515">
            <a:alpha val="90000"/>
          </a:srgbClr>
        </a:solidFill>
        <a:ln w="25400" cap="flat" cmpd="sng" algn="ctr">
          <a:solidFill>
            <a:srgbClr val="FF151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bg1"/>
              </a:solidFill>
              <a:latin typeface="Arial Black" pitchFamily="34" charset="0"/>
            </a:rPr>
            <a:t>TÜRK KADINLAR BİRLİĞİ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bg1"/>
              </a:solidFill>
              <a:latin typeface="Arial Black" pitchFamily="34" charset="0"/>
            </a:rPr>
            <a:t>PENDİK </a:t>
          </a:r>
          <a:endParaRPr lang="tr-TR" sz="20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3665070" y="771818"/>
        <a:ext cx="2231884" cy="1417246"/>
      </dsp:txXfrm>
    </dsp:sp>
    <dsp:sp modelId="{41D7F8EC-1CAA-45B9-A173-67B5D51E5950}">
      <dsp:nvSpPr>
        <dsp:cNvPr id="0" name=""/>
        <dsp:cNvSpPr/>
      </dsp:nvSpPr>
      <dsp:spPr>
        <a:xfrm>
          <a:off x="668034" y="2562474"/>
          <a:ext cx="2231884" cy="1417246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887D4-57EA-4146-8190-1A9F773F31D2}">
      <dsp:nvSpPr>
        <dsp:cNvPr id="0" name=""/>
        <dsp:cNvSpPr/>
      </dsp:nvSpPr>
      <dsp:spPr>
        <a:xfrm>
          <a:off x="916021" y="2798062"/>
          <a:ext cx="2231884" cy="1417246"/>
        </a:xfrm>
        <a:prstGeom prst="roundRect">
          <a:avLst>
            <a:gd name="adj" fmla="val 10000"/>
          </a:avLst>
        </a:prstGeom>
        <a:solidFill>
          <a:srgbClr val="00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>
              <a:solidFill>
                <a:schemeClr val="bg1"/>
              </a:solidFill>
              <a:latin typeface="Arial Black" pitchFamily="34" charset="0"/>
            </a:rPr>
            <a:t>EĞİTİM</a:t>
          </a:r>
          <a:r>
            <a:rPr lang="tr-TR" sz="1700" kern="1200" dirty="0" smtClean="0"/>
            <a:t> </a:t>
          </a:r>
          <a:endParaRPr lang="tr-TR" sz="1700" kern="1200" dirty="0"/>
        </a:p>
      </dsp:txBody>
      <dsp:txXfrm>
        <a:off x="916021" y="2798062"/>
        <a:ext cx="2231884" cy="1417246"/>
      </dsp:txXfrm>
    </dsp:sp>
    <dsp:sp modelId="{4A941043-0246-40FE-ADBB-6DD1B26C8CAC}">
      <dsp:nvSpPr>
        <dsp:cNvPr id="0" name=""/>
        <dsp:cNvSpPr/>
      </dsp:nvSpPr>
      <dsp:spPr>
        <a:xfrm>
          <a:off x="7260" y="4668935"/>
          <a:ext cx="2231884" cy="1417246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E1078-59D3-4D3E-A88C-7AE540EA8157}">
      <dsp:nvSpPr>
        <dsp:cNvPr id="0" name=""/>
        <dsp:cNvSpPr/>
      </dsp:nvSpPr>
      <dsp:spPr>
        <a:xfrm>
          <a:off x="255247" y="4904523"/>
          <a:ext cx="2231884" cy="1417246"/>
        </a:xfrm>
        <a:prstGeom prst="roundRect">
          <a:avLst>
            <a:gd name="adj" fmla="val 10000"/>
          </a:avLst>
        </a:prstGeom>
        <a:solidFill>
          <a:srgbClr val="FF33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bg1"/>
              </a:solidFill>
              <a:latin typeface="Arial Black" pitchFamily="34" charset="0"/>
            </a:rPr>
            <a:t>EĞİTİME DESTEK PROGRAMLARI</a:t>
          </a:r>
          <a:endParaRPr lang="tr-TR" sz="19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255247" y="4904523"/>
        <a:ext cx="2231884" cy="1417246"/>
      </dsp:txXfrm>
    </dsp:sp>
    <dsp:sp modelId="{F36921B2-305A-4295-AC5B-12AFD882E256}">
      <dsp:nvSpPr>
        <dsp:cNvPr id="0" name=""/>
        <dsp:cNvSpPr/>
      </dsp:nvSpPr>
      <dsp:spPr>
        <a:xfrm>
          <a:off x="2735118" y="4668935"/>
          <a:ext cx="2231884" cy="1417246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B874C-1481-45E3-8CA8-CD8FBE1D1A93}">
      <dsp:nvSpPr>
        <dsp:cNvPr id="0" name=""/>
        <dsp:cNvSpPr/>
      </dsp:nvSpPr>
      <dsp:spPr>
        <a:xfrm>
          <a:off x="2983105" y="4904523"/>
          <a:ext cx="2231884" cy="1417246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chemeClr val="bg1"/>
              </a:solidFill>
              <a:latin typeface="Arial Black" pitchFamily="34" charset="0"/>
            </a:rPr>
            <a:t>BURSLAR</a:t>
          </a:r>
          <a:endParaRPr lang="tr-TR" sz="20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2983105" y="4904523"/>
        <a:ext cx="2231884" cy="1417246"/>
      </dsp:txXfrm>
    </dsp:sp>
    <dsp:sp modelId="{F9EDA090-C7AC-43D0-BD4B-00641D4522E1}">
      <dsp:nvSpPr>
        <dsp:cNvPr id="0" name=""/>
        <dsp:cNvSpPr/>
      </dsp:nvSpPr>
      <dsp:spPr>
        <a:xfrm>
          <a:off x="5995928" y="2492377"/>
          <a:ext cx="2231884" cy="1417246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CA3B85-2CC9-441F-9FE6-4A74362B6FB6}">
      <dsp:nvSpPr>
        <dsp:cNvPr id="0" name=""/>
        <dsp:cNvSpPr/>
      </dsp:nvSpPr>
      <dsp:spPr>
        <a:xfrm>
          <a:off x="6243915" y="2727965"/>
          <a:ext cx="2231884" cy="1417246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bg1"/>
              </a:solidFill>
              <a:latin typeface="Arial Black" pitchFamily="34" charset="0"/>
            </a:rPr>
            <a:t>SAĞLIK </a:t>
          </a:r>
          <a:endParaRPr lang="tr-TR" sz="28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6243915" y="2727965"/>
        <a:ext cx="2231884" cy="1417246"/>
      </dsp:txXfrm>
    </dsp:sp>
    <dsp:sp modelId="{02B3B940-9B4F-4A28-9B4D-2739D8C49D15}">
      <dsp:nvSpPr>
        <dsp:cNvPr id="0" name=""/>
        <dsp:cNvSpPr/>
      </dsp:nvSpPr>
      <dsp:spPr>
        <a:xfrm>
          <a:off x="5462977" y="4668935"/>
          <a:ext cx="2231884" cy="1417246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948BA-30C3-47BF-BED9-A6B0E2D7A86D}">
      <dsp:nvSpPr>
        <dsp:cNvPr id="0" name=""/>
        <dsp:cNvSpPr/>
      </dsp:nvSpPr>
      <dsp:spPr>
        <a:xfrm>
          <a:off x="5710964" y="4904523"/>
          <a:ext cx="2231884" cy="1417246"/>
        </a:xfrm>
        <a:prstGeom prst="roundRect">
          <a:avLst>
            <a:gd name="adj" fmla="val 10000"/>
          </a:avLst>
        </a:prstGeom>
        <a:solidFill>
          <a:srgbClr val="FF33CC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>
              <a:solidFill>
                <a:schemeClr val="bg1"/>
              </a:solidFill>
              <a:latin typeface="Arial Black" pitchFamily="34" charset="0"/>
            </a:rPr>
            <a:t>SAĞLIK DESTEK PROGRAMLARI </a:t>
          </a:r>
          <a:endParaRPr lang="tr-TR" sz="19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5710964" y="4904523"/>
        <a:ext cx="2231884" cy="1417246"/>
      </dsp:txXfrm>
    </dsp:sp>
    <dsp:sp modelId="{93418AA3-2FE5-49AA-9A2F-09E533D057B3}">
      <dsp:nvSpPr>
        <dsp:cNvPr id="0" name=""/>
        <dsp:cNvSpPr/>
      </dsp:nvSpPr>
      <dsp:spPr>
        <a:xfrm>
          <a:off x="3261883" y="2492370"/>
          <a:ext cx="2386620" cy="1417246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93498-20DF-4C6E-915C-AEBB829590B7}">
      <dsp:nvSpPr>
        <dsp:cNvPr id="0" name=""/>
        <dsp:cNvSpPr/>
      </dsp:nvSpPr>
      <dsp:spPr>
        <a:xfrm>
          <a:off x="3509870" y="2727958"/>
          <a:ext cx="2386620" cy="1417246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Arial Black" pitchFamily="34" charset="0"/>
            </a:rPr>
            <a:t>SOSYAL AKTİVİTE PROGRAMLARI</a:t>
          </a:r>
          <a:endParaRPr lang="tr-TR" sz="2000" kern="1200" dirty="0">
            <a:latin typeface="Arial Black" pitchFamily="34" charset="0"/>
          </a:endParaRPr>
        </a:p>
      </dsp:txBody>
      <dsp:txXfrm>
        <a:off x="3509870" y="2727958"/>
        <a:ext cx="2386620" cy="141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FA340-B0CF-43B8-8416-DA6B7FA60E16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9A006-4BA3-494B-9DDD-8D4915ED2FC4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9A006-4BA3-494B-9DDD-8D4915ED2FC4}" type="slidenum">
              <a:rPr lang="tr-TR" smtClean="0"/>
              <a:pPr/>
              <a:t>50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tr-T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Resim eklemek için simgeyi tıklatın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4">
                <a:lumMod val="75000"/>
              </a:schemeClr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39A474-5260-4511-B9F9-3DEF2EFC7C5E}" type="datetimeFigureOut">
              <a:rPr lang="tr-TR" smtClean="0"/>
              <a:pPr/>
              <a:t>15.11.2011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053666C-F5E6-41A7-927D-257C1CFF0CF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ugba\Music\iMesh\Rodrigo\Unknown%20Album\Rodrigo%20-%20Gitar%20Kon&#231;ertosu.mp3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ugba\Music\iMesh\Vangelis%20&amp;%20Demis%20Roussos\The%20World%20of%20Hits%20of%20the%2090's\Klaus%20Schulze%20-%20Conquest%20Of%20Paradise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ugba\Music\iMesh\K&#305;ra&#231;\Aliye\04%20Ayrlk.wma" TargetMode="External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ugba\Music\iMesh\Rodrigo\Unknown%20Album\Rodrigo%20-%20Gitar%20Kon&#231;ertosu.mp3" TargetMode="External"/><Relationship Id="rId4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ugba\Music\iMesh\Zulfu%20Livaneli\Zulfu%20Livaneli\Z&#252;lf&#252;%20Livaneli%20-%20Ozg&#252;rl&#252;k.mp3" TargetMode="External"/><Relationship Id="rId4" Type="http://schemas.openxmlformats.org/officeDocument/2006/relationships/image" Target="../media/image16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0" y="1357298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4400" b="1" dirty="0" smtClean="0">
              <a:latin typeface="Mistral" pitchFamily="66" charset="0"/>
              <a:ea typeface="Batang" pitchFamily="18" charset="-127"/>
            </a:endParaRPr>
          </a:p>
          <a:p>
            <a:pPr algn="ctr"/>
            <a:r>
              <a:rPr lang="tr-TR" sz="6600" b="1" dirty="0" smtClean="0">
                <a:latin typeface="Mistral" pitchFamily="66" charset="0"/>
                <a:ea typeface="Batang" pitchFamily="18" charset="-127"/>
              </a:rPr>
              <a:t>TÜRK KADINLAR BİRLİĞİ PENDİK ŞUBESİ </a:t>
            </a:r>
          </a:p>
          <a:p>
            <a:pPr algn="ctr"/>
            <a:r>
              <a:rPr lang="tr-TR" sz="6600" b="1" dirty="0" smtClean="0">
                <a:latin typeface="Mistral" pitchFamily="66" charset="0"/>
                <a:ea typeface="Batang" pitchFamily="18" charset="-127"/>
              </a:rPr>
              <a:t>11. OLAĞAN GENEL </a:t>
            </a:r>
            <a:r>
              <a:rPr lang="tr-TR" sz="6600" b="1" dirty="0" err="1" smtClean="0">
                <a:latin typeface="Mistral" pitchFamily="66" charset="0"/>
                <a:ea typeface="Batang" pitchFamily="18" charset="-127"/>
              </a:rPr>
              <a:t>KURULU’na</a:t>
            </a:r>
            <a:endParaRPr lang="tr-TR" sz="6600" b="1" dirty="0" smtClean="0">
              <a:latin typeface="Mistral" pitchFamily="66" charset="0"/>
              <a:ea typeface="Batang" pitchFamily="18" charset="-127"/>
            </a:endParaRPr>
          </a:p>
          <a:p>
            <a:pPr algn="ctr"/>
            <a:r>
              <a:rPr lang="tr-TR" sz="6600" b="1" dirty="0" smtClean="0">
                <a:latin typeface="Mistral" pitchFamily="66" charset="0"/>
                <a:ea typeface="Batang" pitchFamily="18" charset="-127"/>
              </a:rPr>
              <a:t>HOŞGELDİNİZ  </a:t>
            </a:r>
          </a:p>
        </p:txBody>
      </p:sp>
      <p:pic>
        <p:nvPicPr>
          <p:cNvPr id="3" name="Picture 6" descr="Turk Kadinlar Birligi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60648"/>
            <a:ext cx="1857389" cy="18573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720197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soft" dir="t">
              <a:rot lat="0" lon="0" rev="10800000"/>
            </a:lightRig>
          </a:scene3d>
          <a:sp3d>
            <a:bevelT prst="angle"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endParaRPr lang="tr-TR" sz="96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tr-TR" sz="9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2009</a:t>
            </a:r>
          </a:p>
          <a:p>
            <a:pPr algn="ctr"/>
            <a:r>
              <a:rPr lang="tr-TR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Eğitim &amp; Sosyal Yardım </a:t>
            </a:r>
          </a:p>
          <a:p>
            <a:pPr algn="ctr"/>
            <a:r>
              <a:rPr lang="tr-TR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Sağlık Destek </a:t>
            </a:r>
          </a:p>
          <a:p>
            <a:pPr algn="ctr"/>
            <a:r>
              <a:rPr lang="tr-TR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Alanındaki Çalışmalarımız </a:t>
            </a:r>
          </a:p>
          <a:p>
            <a:pPr algn="ctr"/>
            <a:endParaRPr lang="tr-TR" sz="54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" name="Rodrigo - Gitar Konçertos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230638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tr-TR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2285984" y="857232"/>
            <a:ext cx="6429420" cy="40719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tr-TR" sz="9600" b="1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 </a:t>
            </a:r>
            <a:endParaRPr lang="tr-TR" sz="9600" b="1" kern="10" spc="192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1928794" y="1142984"/>
            <a:ext cx="6858048" cy="3929090"/>
          </a:xfrm>
          <a:prstGeom prst="rect">
            <a:avLst/>
          </a:prstGeom>
          <a:solidFill>
            <a:srgbClr val="FF151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tr-TR" sz="9600" b="1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EĞİTİM </a:t>
            </a:r>
            <a:endParaRPr lang="tr-TR" sz="9600" b="1" kern="10" spc="192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0" name="Picture 4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2571736" cy="40719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Türk Kadınlar Birliği\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670593" cy="2752775"/>
          </a:xfrm>
          <a:prstGeom prst="ellipse">
            <a:avLst/>
          </a:prstGeom>
          <a:noFill/>
        </p:spPr>
      </p:pic>
      <p:pic>
        <p:nvPicPr>
          <p:cNvPr id="15363" name="Picture 3" descr="E:\Türk Kadınlar Birliği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3600400" cy="2664296"/>
          </a:xfrm>
          <a:prstGeom prst="ellipse">
            <a:avLst/>
          </a:prstGeom>
          <a:noFill/>
        </p:spPr>
      </p:pic>
      <p:pic>
        <p:nvPicPr>
          <p:cNvPr id="15365" name="Picture 5" descr="E:\Türk Kadınlar Birliği\35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3740225" cy="2751163"/>
          </a:xfrm>
          <a:prstGeom prst="ellipse">
            <a:avLst/>
          </a:prstGeom>
          <a:noFill/>
        </p:spPr>
      </p:pic>
      <p:pic>
        <p:nvPicPr>
          <p:cNvPr id="15367" name="Picture 7" descr="E:\Türk Kadınlar Birliği\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3771669" cy="2756744"/>
          </a:xfrm>
          <a:prstGeom prst="ellipse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323528" y="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latin typeface="Segoe Print" pitchFamily="2" charset="0"/>
              </a:rPr>
              <a:t>Samsun Vezirköprü </a:t>
            </a:r>
            <a:r>
              <a:rPr lang="tr-TR" sz="2800" b="1" dirty="0" err="1" smtClean="0">
                <a:latin typeface="Segoe Print" pitchFamily="2" charset="0"/>
              </a:rPr>
              <a:t>Alanşeyhi</a:t>
            </a:r>
            <a:r>
              <a:rPr lang="tr-TR" sz="2800" b="1" dirty="0" smtClean="0">
                <a:latin typeface="Segoe Print" pitchFamily="2" charset="0"/>
              </a:rPr>
              <a:t> Köyü İlköğretim Okulu </a:t>
            </a:r>
            <a:endParaRPr lang="tr-TR" sz="2800" b="1" dirty="0">
              <a:latin typeface="Segoe Print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00_03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Resim" descr="100_029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57752" y="3571876"/>
            <a:ext cx="3810000" cy="28575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3 Resim" descr="100_0314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95300" y="3543300"/>
            <a:ext cx="3862386" cy="28575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Resim" descr="38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00034" y="428604"/>
            <a:ext cx="3810000" cy="28575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323528" y="0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latin typeface="Segoe Print" pitchFamily="2" charset="0"/>
              </a:rPr>
              <a:t>Trabzon Tonya Kazası </a:t>
            </a:r>
            <a:r>
              <a:rPr lang="tr-TR" sz="3200" b="1" dirty="0" err="1" smtClean="0">
                <a:latin typeface="Segoe Print" pitchFamily="2" charset="0"/>
              </a:rPr>
              <a:t>Sayraç</a:t>
            </a:r>
            <a:r>
              <a:rPr lang="tr-TR" sz="3200" b="1" dirty="0" smtClean="0">
                <a:latin typeface="Segoe Print" pitchFamily="2" charset="0"/>
              </a:rPr>
              <a:t> Köyü  </a:t>
            </a:r>
          </a:p>
          <a:p>
            <a:pPr algn="ctr"/>
            <a:r>
              <a:rPr lang="tr-TR" sz="3200" b="1" dirty="0" smtClean="0">
                <a:latin typeface="Segoe Print" pitchFamily="2" charset="0"/>
              </a:rPr>
              <a:t> 23 Nisan 2009 </a:t>
            </a:r>
            <a:endParaRPr lang="tr-TR" sz="3200" b="1" dirty="0">
              <a:latin typeface="Segoe Print" pitchFamily="2" charset="0"/>
            </a:endParaRPr>
          </a:p>
        </p:txBody>
      </p:sp>
      <p:pic>
        <p:nvPicPr>
          <p:cNvPr id="16389" name="Picture 5" descr="E:\100_0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05064"/>
            <a:ext cx="3672408" cy="2592288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08720"/>
            <a:ext cx="7019980" cy="2952328"/>
          </a:xfrm>
          <a:prstGeom prst="round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6392" name="Picture 8" descr="E:\100_0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933056"/>
            <a:ext cx="3600400" cy="2564904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100_0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3816424" cy="2792909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9" name="Picture 5" descr="E:\100_0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2656"/>
            <a:ext cx="3619942" cy="2736304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0" name="Picture 3" descr="E:\100_05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4664"/>
            <a:ext cx="3619942" cy="271527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1" name="Picture 2" descr="E:\100_05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429000"/>
            <a:ext cx="3528392" cy="2592288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3203848" y="2564904"/>
            <a:ext cx="864096" cy="3693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8" name="7 Metin kutusu"/>
          <p:cNvSpPr txBox="1"/>
          <p:nvPr/>
        </p:nvSpPr>
        <p:spPr>
          <a:xfrm>
            <a:off x="7668344" y="2564904"/>
            <a:ext cx="864096" cy="3693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E:\100_0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672408" cy="2592288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8437" name="Picture 5" descr="E:\100_0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3744416" cy="2571254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8438" name="Picture 6" descr="E:\100_0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3811941" cy="285928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8439" name="Picture 7" descr="E:\100_05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3744416" cy="2808611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827584" y="260648"/>
            <a:ext cx="74168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latin typeface="Segoe Print" pitchFamily="2" charset="0"/>
              </a:rPr>
              <a:t>Muş Korkut İlçesi </a:t>
            </a:r>
            <a:r>
              <a:rPr lang="tr-TR" sz="3200" b="1" dirty="0" err="1" smtClean="0">
                <a:latin typeface="Segoe Print" pitchFamily="2" charset="0"/>
              </a:rPr>
              <a:t>Yedipınar</a:t>
            </a:r>
            <a:r>
              <a:rPr lang="tr-TR" sz="3200" b="1" dirty="0" smtClean="0">
                <a:latin typeface="Segoe Print" pitchFamily="2" charset="0"/>
              </a:rPr>
              <a:t> Köyü</a:t>
            </a:r>
          </a:p>
          <a:p>
            <a:pPr algn="ctr"/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20482" name="AutoShape 2" descr="Karşıdan yükle: 100_1505.JPG (999,0 KB)"/>
          <p:cNvSpPr>
            <a:spLocks noChangeAspect="1" noChangeArrowheads="1"/>
          </p:cNvSpPr>
          <p:nvPr/>
        </p:nvSpPr>
        <p:spPr bwMode="auto">
          <a:xfrm>
            <a:off x="63500" y="-723900"/>
            <a:ext cx="2028825" cy="1514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483" name="Picture 3" descr="C:\Documents and Settings\User\Desktop\100_1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352928" cy="5760640"/>
          </a:xfrm>
          <a:prstGeom prst="round2DiagRect">
            <a:avLst/>
          </a:prstGeom>
          <a:noFill/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0" y="1357298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sz="4400" b="1" dirty="0" smtClean="0">
              <a:latin typeface="Mistral" pitchFamily="66" charset="0"/>
              <a:ea typeface="Batang" pitchFamily="18" charset="-127"/>
            </a:endParaRPr>
          </a:p>
          <a:p>
            <a:pPr algn="ctr"/>
            <a:r>
              <a:rPr lang="tr-TR" sz="6600" b="1" dirty="0" smtClean="0">
                <a:latin typeface="Mistral" pitchFamily="66" charset="0"/>
                <a:ea typeface="Batang" pitchFamily="18" charset="-127"/>
              </a:rPr>
              <a:t>TÜRK KADINLAR BİRLİĞİ PENDİK ŞUBESİ </a:t>
            </a:r>
          </a:p>
          <a:p>
            <a:pPr algn="ctr"/>
            <a:r>
              <a:rPr lang="tr-TR" sz="6600" b="1" dirty="0" smtClean="0">
                <a:latin typeface="Mistral" pitchFamily="66" charset="0"/>
                <a:ea typeface="Batang" pitchFamily="18" charset="-127"/>
              </a:rPr>
              <a:t>11. OLAĞAN GENEL </a:t>
            </a:r>
            <a:r>
              <a:rPr lang="tr-TR" sz="6600" b="1" dirty="0" err="1" smtClean="0">
                <a:latin typeface="Mistral" pitchFamily="66" charset="0"/>
                <a:ea typeface="Batang" pitchFamily="18" charset="-127"/>
              </a:rPr>
              <a:t>KURULU’na</a:t>
            </a:r>
            <a:endParaRPr lang="tr-TR" sz="6600" b="1" dirty="0" smtClean="0">
              <a:latin typeface="Mistral" pitchFamily="66" charset="0"/>
              <a:ea typeface="Batang" pitchFamily="18" charset="-127"/>
            </a:endParaRPr>
          </a:p>
          <a:p>
            <a:pPr algn="ctr"/>
            <a:r>
              <a:rPr lang="tr-TR" sz="6600" b="1" dirty="0" smtClean="0">
                <a:latin typeface="Mistral" pitchFamily="66" charset="0"/>
                <a:ea typeface="Batang" pitchFamily="18" charset="-127"/>
              </a:rPr>
              <a:t>HOŞGELDİNİZ  </a:t>
            </a:r>
          </a:p>
        </p:txBody>
      </p:sp>
      <p:pic>
        <p:nvPicPr>
          <p:cNvPr id="3" name="Picture 6" descr="Turk Kadinlar Birligi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3" y="0"/>
            <a:ext cx="1857389" cy="18573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laus Schulze - Conquest Of Paradis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User\Desktop\100_1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911386" y="1052736"/>
            <a:ext cx="7321235" cy="4524315"/>
          </a:xfrm>
          <a:prstGeom prst="rect">
            <a:avLst/>
          </a:prstGeom>
          <a:solidFill>
            <a:schemeClr val="tx1"/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12700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tr-TR" sz="96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BRIGE </a:t>
            </a:r>
          </a:p>
          <a:p>
            <a:pPr algn="ctr"/>
            <a:r>
              <a:rPr lang="tr-TR" sz="96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THE TURKEY </a:t>
            </a:r>
            <a:endParaRPr lang="tr-TR" sz="9600" b="1" cap="none" spc="0" dirty="0">
              <a:ln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323528" y="0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latin typeface="Segoe Print" pitchFamily="2" charset="0"/>
              </a:rPr>
              <a:t>Her şey onlar için ;</a:t>
            </a:r>
          </a:p>
          <a:p>
            <a:pPr algn="ctr"/>
            <a:r>
              <a:rPr lang="tr-TR" sz="3200" b="1" dirty="0" smtClean="0">
                <a:latin typeface="Segoe Print" pitchFamily="2" charset="0"/>
              </a:rPr>
              <a:t>Amerika’dan Türkiye’ye sevgi köprüsü </a:t>
            </a:r>
            <a:endParaRPr lang="tr-TR" sz="3200" b="1" dirty="0">
              <a:latin typeface="Segoe Print" pitchFamily="2" charset="0"/>
            </a:endParaRPr>
          </a:p>
        </p:txBody>
      </p:sp>
      <p:pic>
        <p:nvPicPr>
          <p:cNvPr id="58370" name="Picture 2" descr="http://80.190.202.79/pic/b/bayburtdost/pic_0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552728" cy="5373216"/>
          </a:xfrm>
          <a:prstGeom prst="hear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395536" y="548680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smtClean="0">
                <a:latin typeface="Segoe Print" pitchFamily="2" charset="0"/>
              </a:rPr>
              <a:t>Erol Türker İlköğretim Okulu </a:t>
            </a:r>
            <a:endParaRPr lang="tr-TR" sz="3600" b="1" dirty="0">
              <a:latin typeface="Segoe Print" pitchFamily="2" charset="0"/>
            </a:endParaRPr>
          </a:p>
        </p:txBody>
      </p:sp>
      <p:pic>
        <p:nvPicPr>
          <p:cNvPr id="26626" name="Picture 2" descr="http://www.haberciniz.biz/images/other/sinav-okulu-ogrencileri-oyuncak-ve-su-alti-muzelerini-gezdi-IHA-20110331AY406326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548680"/>
            <a:ext cx="4176464" cy="275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http://t0.gstatic.com/images?q=tbn:ANd9GcQIlUf8J4JchygnpWsBXqNWhSfQtUuTreoc2vGaWFozkGpn7rP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0359">
            <a:off x="470849" y="2660170"/>
            <a:ext cx="3620996" cy="2823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32" name="AutoShape 8" descr="data:image/jpg;base64,/9j/4AAQSkZJRgABAQAAAQABAAD/2wBDAAkGBwgHBgkIBwgKCgkLDRYPDQwMDRsUFRAWIB0iIiAdHx8kKDQsJCYxJx8fLT0tMTU3Ojo6Iys/RD84QzQ5Ojf/2wBDAQoKCg0MDRoPDxo3JR8lNzc3Nzc3Nzc3Nzc3Nzc3Nzc3Nzc3Nzc3Nzc3Nzc3Nzc3Nzc3Nzc3Nzc3Nzc3Nzc3Nzf/wAARCACLALoDASIAAhEBAxEB/8QAGwAAAgMBAQEAAAAAAAAAAAAABAUCAwYBBwD/xAA/EAACAQMDAgQDBQYDBwUAAAABAgMABBEFEiETMQZBUWEicYEUMkKRoRUjscHR8AdS4RYzQ4OiwvEkcnN0kv/EABkBAAMBAQEAAAAAAAAAAAAAAAECAwQABf/EACMRAAICAgICAwEBAQAAAAAAAAECABEDIRIxBEEiUWETMhT/2gAMAwEAAhEDEQA/AMVFGhjB6i7tuSDGufzqyK1Eihy4yASAQKhJaSQgPIoAzgEEVKME8KMmkII1PQwlUJJ3PrbTXmtppVYgA5IX2qY08DTmuSzFlG7a2MCq1idQygMOfSuSfaZLcwRuRlvunzFXzZEZVGNeJHZ+4MPFGY5PkPQ+pdp15cTRuigKhXuB5+uPqKYWNw1vcok7ZjfKbiAMH3xS7Tba8hIx0hhmwCScgggjj55+laKLT4J5yzSFxgHBUKD9Mnzz5+dZGiIH5QXxZ1BocgjyG3rn3AOfyzj86Z293HBoVujQyCW4GXKxMABtxjtg+Z49aC8W2obRndX2Ou1FbGQMsvf0HAOfanS23TiK5dkkzkGQsD64BPA9qg62oE0sLJl1qWuNNaKa0kDQqJFYDAXjnvyePKqSAB3oH9mWq3HXxKXByAZWIX5DPFGOSGi3cpJn4cHjHeuVeM4HiDcZ6Roz6mhnMoSBGGQFJY/KifGtolhaWL6VGXn5xahdzbezHPfjPOaJsNRmFotrE6RRY2/u0VSo9iBWN8VW97YxyNa3MzzJNtTnLHJxge5pTyJqT/oSbJ1OaXoSzmSaecqruWZUkIEeO4qy4sNJKSRadaytfopdNj7t/u2T2pv4b0yDTrA2/wBsWW9z1rku21TkYO3PcjHn6VdrV9HNFZvaTJareJ05nKlgmO6/mMVcEgamcvb/ACOpjNOvOpJE+VSWQElRzt+natDptosFxJcSSF2lVFJIHkPWivEnhWOOO11LTj1JIlCzlf8AiL/m9yO3uPlS6Bm6Y5rgs24W5rQjy5jWe3KkkxlhuYcbcg/1rGa94YhdHaPUJhI54EqhsfLGK0K3MqxyBpG2sBuGe+O35UsuX+0Op5w7EY9hRGo5xD3KwzPHHGTkDCKB6AYobS7COZFmuFO8Ofgb1rmWRjuP3QcUcGIIweKK6k3UQ5tgXGfKgblIzkhufSuvKwNchktzIftckqJjvEgY/qRVARIkGKp1OcAGg+m/+VvyrVzW2lPbM0V08kvkhIXPPpTiDwro0kMbvgMygkfaiOcemKoMZMk2QD1PO55bqeALMp2Bs5IrtrD8WTTKeAiz5HAI8qphQZFI5NyqAVOLHznFB3A2XIOMD0pwF78dqCvYiZlIGdy4FIWj8YRbjEYbyIo6CQQzMFwVOKFtoH6Sr7VaYxHMiqc5qZMoBDNQuRDaB89pYh2z3dR/Omly6seVUHGRgY9P61mprlY4WD4YM3Ct6jBq066FYRuqu7HCoM8+2fpSFgJ1bjORwCPnQ2p3DR6ZFJH99RJjHf71Ra6SZI5BlGzhojyUPz8+9RSSOSOFWZSuW4P/ALq4MG3FydRro9w8mnm4ZCrlckH147fnR9vGt9rVms2CHukJGfQFv5UBG0KWkgR4x8BGN3+tZ/xXqN3bXEMdhO8T5Zt8bbWBwAMHy70K3M52I08aWuo2+rxwMOorXZ6W1DyDkhT64/lVsyW1jYRW2usYSytJEmMsSSew+fnWKudb8SXAi6+oXc3SO5GeYkqeRwc+hNLGurxbsSXjvJIXCs0r7jjPrz61RRQ7k+N1c1v+3l9DBLb2m2GNfNwHY58sHgUdpV3JdW4muEVXfkqowBWKjR268rjEZn29uc81rdMJxtH3fKqMABNHjoRdRncN+5OB3oTbhofYGi5VG1EPcmrXgjiSOaZgibgoY85zUmcL3NG4ovYS4HTGN3cke5qzsqrnlaovdW0/rGO3uOptyOUK5IODjPfmqbS9iuGZVcbgex4rlcGAVcIduTmqWYVdIOFOe9XabYpfSuskjoAPwrkk1UCzUJoCzFch4qHUkHHUYY8txp3e6PFDaiXqysxIGDHgc+9GL4WsyoJmuckf3+GqjE8ic+MbMSu0jWrB2YjjuTVUHBFcV91q+PSqY5MGpPGRYxBABPnXG2714FDiTivi/uKT1GqFo4BFVzv/AOpj9q7humrEHB86FndEn3FhnB86SweoeoHrRUkyj7o5+tILeeV7+L4C64yCD5+5pvfXMM26Asy45LlSRSmMz9aWG2n3xkbWkYbd3sB5CiCIoUswAmit5wlx0ru3liSQZhdZPusO+d3cfXNAX2Ll9NgEiF5JOnjORkyEfzFD6fJO8zWEkIJMTOpJ4GKPgOHyuFOQeBjJpV0ZZsXIkCPZf8Kbu0Ml4dVt2FuDLt+ztzt5wCT7Uj1VZm1i9ZYY9jTZEowS2Bj+VaWOaXZzK/bzY0qh0iO5vS84VlLbiNv6UeX3JHx79wCMoIisoLYztycHHvgGnem3uj29srPZwTTynnq2+7cfQE9u3GKNt9PjSZorRAJJT8MSDn5gUp1GDVtOklEUXwytg7XHPf1+VZGpjqaExDF/qB3P2e6iYWlwiQK5lSDZyN/JwcnjJP5060iH92mfImkbQXYna5u1ZmcBWf7wBx2JHGcY49xWo06Po28SsQMccnz9K1l/iAZNAASRAvEd1+z44Z9pYqDgA4z/AHmkk2sQTCB5HaVGCt0N/EPIJ7GtP4isTf6ebWML1pThSw7cg/TtXn2jGG1v5oNQszcCJzmJxjdjuDSsA4uR2Hr7j7XNatNRtvsaxhAOI/h+78vSspbXU9rdyED7p/F6f1rUz6vahljbQrLpxIBArQ/cycnJyc/pWVv2E1zLLGwCu2SijA+lHCPVQeQTo+5r7G7NxaxMzBnI+LHFO9CjnkaXo9D/AJm7/trF6E7tjJ+7gVr9Jsmv9yRZyqljgE8fQH1rQn+oGa8cM1MXi2MQkjtyhZQGTdknHvTEHVgMdSy4/wDsf0rL3wW3dELEsOSF8ucVcsUzAEF8EZH7z/StAfciU0IktJ16DqxxxXI5AT3per1bG/NZSbmsRk0qqhJzxSOXVpopwySY2klfiqzUp9sYAPf3pSkwikEq5JJwcc8V3GxIZHo1NVpmtXRm6d5vcDiRSg7d88+fNJdXkij1i4aFgI2AYsw4Pl+dda5murZIupJIAQQWH3frVmr6feQRQahLHCIGXpqg55AJGR+fnWcKFaOx1AbiSz6O6K6iZicFJEYHt86stlkMw6K73duVzngD/WlY1OaHcsEMQDeQjyfpmn1m8kKpEIIJTICZ1lH3R8/IDz/8VRgVEODyAGLDuajw/YSTSdX92vRHTkjkVs88HHbupPOeOODVtv4ZfAT7V90AA7M5H51Z4LWKe2vugDHbB87FPGBxyfpXdcuNXg6EWkSzRRrkOYkU4HGO4PvUCaapTJ5eTJ8oxTRXC4M2ePJP9avg0h1PEv8A01Cx1CfWrbZeRohgUZwu0g+eT59j60Zb2lrJOgRgxWQAhZDz6+fIqB8jdGC8kFu9AupstBedCYDCyhDkfrVMeiRW0Een3d3Lc3EpyWKnPJ5I9sjsTWrSygbP7ofCdvA+VY/xrcfsq/tZbO7ht22AF5GGFJ3fke1OnzJAiZMz0CZRPocelWDwzXG9zdboww+PaRnJP5/lQmp3z6RqMMsWJLg2zGOMsGRQTjd8+/51TJc2cwSQTy3VwQF3hT974iPLGOWo7xj4c1OS1t205Mzg9SQLMvA2gbQCcfqPnRQi+DnZjvl+IIgsOq3Mk6uZo5Uh2yxrkE7cgENx3xkfkaAeHStZZL2UtaajyTGFbaxzgnOMHy54qvUtLutFt7lp5zMUgDKRB08cqe2TnFRN4FtIQVklYjcJNh4HB4OPfyreiKVmNsh5RfPYXImKlmZc/CQncUBeaY9jbQzmSNhICTFu+Nee5Hp705uNbkRXWS4lUYI4bOceh884pVHK18Wlt4VbYSQMgEf2MU6pUR8lwjRzhSw7E8U5WUgDBIpTZo0Q2NEYyOdp8qMVzSkEGWxtYhMsrSyM7nJY5OBjmtNbRM1tE3VXlAfu58vlWS3cUUmozoiopwFGAMt/WipA7jtZGpnuRUwxAqGa+LcUlSnOQe1lv51ihI3Z53HAAz3pq2nQ6dFGlwVx2O1fiHv7is/LqElrPvt2CSAFQfOrF1S9naN5LlyY+20889/ekcMeupIMjH9mxtrWBIRPGGdUxhF/H7Vdqktxq2g30cVtHbNaFSsMhJdiMHsRzkZqjS4oSkdw80ksnIbc55yufp3r6TUvsWqyzxW0DRrbgShyBxnkgeZwKyG+UsBepi7G1nuZevY2D3JTBPTjd8emcVoNLsNRurpoLuxltIpDHule3kXdmVEIG70Dlsew9KO8Gaj+wmuxboIoZZAss0gLhcZ28cEDn3o0eKtRhvYYw6yIkiq8ofeDuPJwcZwOas7m6EXgFAsSf+HclpaaXdrqlzbWquyndKQqgNuPOe3FP2m0R3WG11KxvHZSwNvlyxA7ZHAHvWfS00u5iu47y7uiJ2Vt8UQVgRnJ5JBzmmvhu38OaIQ4a/upQu3dNjGO/wB0ED9KV05fI9ySh10BqA/a57BJZreZUQOSCAC3JIIPt/WjdD1tp9Qh+1TubfnqLEiAsMU4nufCVyWa40aORmPxM9uhLHtyc123l8I2r9S20oQuBgMluMj8jUv5H6jszH1GiXCQITMHCkjkKPTOK8+/xNQ3N7EhQ4JQANgeR+lemJ440SGJEeC6CqABi2Y/yrIave6Jr2uvJLO6RSgKqSWj8EEHkkYx3q2PEEPK5JmdqHGZXw9JqOmWbajDZmSFM7D1AuVwQeRkjmhrnX5by7nvGs5FeNwPjuWk3EjnHocefvXr02oeCLNC40+wJP4Y7Fcn/pryTX5tLsGuJLC0a6SS4JjSR9gQN6gZyR2HtVUxJz5dmJlfJ3VCFHXdQNo5t5I7vT3jPUhvED4Hnz5gehzSZL+5a2tDCo2leWHw/kMY7Z4oZlngsblOn0opwAIy27ZnJI/KoIQotjnBDeX1/wBK1IJC63PtQkNz9oWVzI8ah3BUDvk4HHuPSs9kxXCtBNIqsAwCnnJ8hg8/60/EYAnlPO5gOQPf1NIJ4jHMAD7jHlTNqDuO4ILvTb6MXsM6dePcpk7uPI/3603zxxSSDUJ5ooY5pSIoHLfESwJYY+nYcD502hbMY5zWez7m3GBVCTZ8VHqVCTPlVXNGP1KKpkfAIFWM4AoC8ZXXa3NESbGoRpul29xcbro4Dnks3C0S/hm5J61grNE3GM8H5E+VZ5sKeM/nT7S/Emp21utvFLGyRgKqyR5wPpio5RlG0M5cmIjiVr9mm0u01OCZBILJYwRnMrb8Y9ApHl61Xf6VJNqgm+1QLhVCo0Zcd+xBxkUtbxTqarnZZk//AAnn8zVM3irUcBgLVX9rdMfqDWUJnLWalOaKPc0QXQ4rtrW+ihRJoFDdElCsmTyoz8uKTsixaw8ETytEpwpkXa2MZ5FG6T4tt+i6ap+1EkcYMtjLAhX3AEakfIk0vaK3h1MCya6kjILBrkqZCfcjg0+NGUm44yqxjqEcUUhHqKEt4LyW0N1HCzWyhi0qAsox37Z7UOmqJbu07QrIIl3L1D8LtkYUgckH5iq8SRD/ANCA1ccAj1qQagtQ8RwX4S6g0xYmxtmS3lCoCOxwV8xQMXiKzY8xN3xxcKf+2uCMeoD5KKaMfq3pUwaSLrVvv2vBPEv+diGC/PFM7aZZkDxOjqexDigyMO4+PycWToyrU22opJwFBJrC3cU8QF3NGwWeYkDqAglT6fhOOCPYVtdY3tbMse4OVIAHfPlQOr/4fXcUIaLUtOMsILTWhcr0t2Sfi5z8sCmx5FT/AEZHzFZqqZ83Ml4LiAXDSiOzfYCNoVmx2z59uaruX6MkUbcspVc4+lWaTbx28l7DKx64iZcrgrt4yfc9sdh39eK7mBJrpc3WSWGMritKsBMRU1C7uPZZSnHHcEADzNZ+67xk8E960mpW91DYsHt3AbgMi5B+oqrSLRUu0uLm3DpByY5F4Y+4psjhVsx8WFsrhE7itoAlnAAfikHUb+VMrFj0FPtiq9anS5vpZBBHCcA7I+AB5YHkMVOzXZCo86jdi5oRODUYQ7cVVmrHU45qraa65YiLpJKX3D5k4ouWOUZBU8eY5oT7LdPkrC+fLIxn86YETHkuUy8ngVZbllcY4J75FVukkJAmUoT61fYxGS5Rc8nkDNEkVJAG5deTyQvGigHI5yucHyo20S1msbiV5po7mP7iqq7T8/Oqri3u5Jw8UMhCvlSIiw47dqLsY472eY3aRG4lfAjLFADwMhR6entUSwKyq97iqTBt+fvZBHvwa0WhxA2kk/Zduxfry38qSXNncAlBG2EHxMxGB9TXpf8AhNb2+p2z2d3bwzRQIHwwzvyeBjz5zn2GPOm5AC4mQGio9w/wxeEeC7mOO4/dfvdyg8cnn+NY/UbFZ7FnictKjbtiHOAMc8e5H617T+yIFv8ArxW6xhUCkKmFOK898Tal4dg8RXNsqJZXEY2SXIQiOfKrk/D3IPw9u6kVAZGa6ErgxorryPqY/TbMfaAh3FpQVK8nn8JA+eB9abL4Mk3/ABWvxA7uC+R/eKlLfSaPcx6rZ7Lnp3KNb5G5GXZuJ7ccsmO3P1pwn+LGulOr+yCVAwZFhYrgerYx+tWxXVxPMA/pr6mansmWQxhSzAkYA5zS+a1STOUVvXitadflu5VvIdPhS4uG37+ipIdjyc/U0Yml6LZwmOXqPLtLBAzbmUefftTnPQ2J56YQzEAwPT7T7VLaQq/SAVSZP8mADms3bTLHf3lveiV71pT0um+N8pOcke/58ir73XZxAV09FUAhGQnLkAf3+dJ7WeO58Q2guoyJOtGhZeASSMZPkORmsvFrJInuZGHBQD6jLUdCutI8SXsFzbdFZLJp4lB3fCMA9vcH9KS6sABuCkZB8q971vxPFpPRjis4LlmBRJWb4QB5bvPvWN8S63FqyyWWp6HprgHgqCGU+quCCD71oxozkMJhOfgCCJ5pYPLJayZlbanYZ8vSmVsvQjWNtwKrvceWT6/w+lNbLwxJYaI0t3GBvmzBKHOZo+OCOwYcgjA7UnviUWYAZklfG0HnH981FyWfjPU8SkwnMB+RUzmR53kdQS2FznOPyprEFVYz8D9hjdSKRdkpBJJ7nHrTGDa0CSTwGaOPIYA4HIx3FWYamJXPK4yvJo7dcLK3PfjK/LnNLDfyZ/3Uf/6qu5e1WMsiSwyE7Qu7K4pPIv7xvjfufxUuNdTnykGHGbLblLLF25JPNFO9uYMJap90HqF2LHtyBnii7TULiFBG4hdduP8AdYP5AYrm37ROUXG5yfh2gVxbfUCrqzFVjMqOVkQFwpxnnkntinjWVyIy0NnIZNvwEJjnyrPatCbTU2iIwzIOB55q6O2umYIYbx2C5Kk+X1pyLEmrjqMW0rXZuJJZEI8mmx/Cqp9G1Ozt+pcW7oqknqse+Txg+ZzUAs1n043DxOctsZuRz39Kve7nkXZJPKV/ys5I/jSgGWUKR+wiz0nUNatmigWSSRvxyMdijzJJ4HFWXVjfacwm0+SSWa0ITq2bMO455Hlx+dCw3t7Aojhu5o4Q28RrIQA3kcVyS6vJJWkNwzMeSzHJP1NFQQZN8fIfs0Gmav4gu7hY55tSljVTlGd8Hyx+tP8AS/AGjahZI81hc2TISoQTSAEd84asEl7qCcrcyD5MR/CiY9Z1VO1zIf8AmP8A1pho3I5MDsKBnp9j/h94ctsM+nid8YHVdjzyc4z3570w/Y6qegghj09RtMTSEZBHI5Hnn1rymPxJq6drmb6TyD/uolPF2roB+/nJ9ftEn9aTIOYA6gwYMmJixN6qewnTLBrT7OkCLHxgoMEYORz9Kwuva7FFq72UGjStIimJ2OM7QTtK8Z5Izz61nl8ca0P+LN9bhv6Gpf7c602R1GyRgsWUn9Vp/iasRMfi5cZNHuc0nwneX1rLd22oQRmZiPs9xESGGMZ3c4zj2oLUfCuvWCPcNGjRwqGEkbh9xHY+v4fOmel+LbiysVgjsoPhXaGLNnj2zioaj4oub3YTCIZEZT1IZWQkD8PHkf0qJu7E9MWV4nqNo/GGn3fh/T7TWbRbq5iTdJM0zROGyeOOe2MiqDrehuf3GhxTEess8ufoDS6XxBYTSdSbwzp7yH7x6j8n1Pqfeot4maPalhYR2EIyXitpSAx9c4o2QNSI8dSSWhWqeJrnUbRdAs7WK26sgMUQgMZD5znL9s+vvWW1HT75L9ILi1uEkVSXV9rn5/Dnj39xWkGvXciN0SYepjcd+9jjP4iMjvT3wVpsTRahrGoHpwshhiZm2gAEF3yO4ztHbuDS8qPUc4xjUkGeYq8aQywugQt8O4/h7c/Pij9RntrmWy0rSG2q7Ymmxjfnv/Ct3qlppeosYxdWk8Y+LeIhKy+xyO1J73w3a9RGtBFvjbOQWjIOPLy7GjyF7kC1iZDV7K3051DFnVjhEzgn3x6UIbW3Yk578/erQ6l4ZiuFfUY7q4ZV5JcB+3btg/xpKtpcKoXqk4GPu06sK7i8SxieKaZGDiWRcee88frWg0aQvPDIzbi2cknOaRADIGPMU30T/ewfM/zp3owJdGFatYJPqFxdyliscY2qp5Zsf+KI0l7e7kKLbXck/TCrFFDuY/M+nvzQeqTyxeIFRHIVo1yO4pxb6leWscjW85jbYeVAFIQYcdVcA1LTUs7JpZoOjM54ww7k9uO/FK0kOAGYnHqaFF/dajm4vZmmk8i3ZfYDsB7CrAaYLQjq1m4WHFTVhQyVYODRqPcJVh5VMN8qoXtUxQIj3CA1TBHtQ69qkDQj3Lsr7VL4PahyTXMnPehUNwncvlUSRVQJxXxNdOuSJHrXMiqiTXwPNdATDxKEhwv3sVvNZ/ZV/olpZaLqUcV7ZKqLb3JMYcgHOS2ATkk9/P2rzm1/eXcavyue1NdUOJH4B3SEHIzScdyWV9iDXUOu6Xdh/wBk3SKz7jLGS6jnnlcgZ+dfL4iu55Zpre3GIXOSWZlZfJe/cf0oK8u7myaFrS4mgJByY3K/wplper315KEu5VnGO8sSMT8yRmqEHuRRlDWZovDGr3LQzR3IidFiZ8qvEYHYA/3xXlpv7uU9QzSAv8RCngZ9K9Q1qeSDwxdmHZHmM52IoHPfsK8uiOI0Ax90eVDGLu4jMVn/2Q=="/>
          <p:cNvSpPr>
            <a:spLocks noChangeAspect="1" noChangeArrowheads="1"/>
          </p:cNvSpPr>
          <p:nvPr/>
        </p:nvSpPr>
        <p:spPr bwMode="auto">
          <a:xfrm>
            <a:off x="63500" y="-614363"/>
            <a:ext cx="167640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634" name="AutoShape 10" descr="data:image/jpg;base64,/9j/4AAQSkZJRgABAQAAAQABAAD/2wBDAAkGBwgHBgkIBwgKCgkLDRYPDQwMDRsUFRAWIB0iIiAdHx8kKDQsJCYxJx8fLT0tMTU3Ojo6Iys/RD84QzQ5Ojf/2wBDAQoKCg0MDRoPDxo3JR8lNzc3Nzc3Nzc3Nzc3Nzc3Nzc3Nzc3Nzc3Nzc3Nzc3Nzc3Nzc3Nzc3Nzc3Nzc3Nzc3Nzf/wAARCACLALoDASIAAhEBAxEB/8QAGwAAAgMBAQEAAAAAAAAAAAAABAUCAwYBBwD/xAA/EAACAQMDAgQDBQYDBwUAAAABAgMABBEFEiETMQZBUWEicYEUMkKRoRUjscHR8AdS4RYzQ4OiwvEkcnN0kv/EABkBAAMBAQEAAAAAAAAAAAAAAAECAwQABf/EACMRAAICAgICAwEBAQAAAAAAAAECABEDIRIxBEEiUWETMhT/2gAMAwEAAhEDEQA/AMVFGhjB6i7tuSDGufzqyK1Eihy4yASAQKhJaSQgPIoAzgEEVKME8KMmkII1PQwlUJJ3PrbTXmtppVYgA5IX2qY08DTmuSzFlG7a2MCq1idQygMOfSuSfaZLcwRuRlvunzFXzZEZVGNeJHZ+4MPFGY5PkPQ+pdp15cTRuigKhXuB5+uPqKYWNw1vcok7ZjfKbiAMH3xS7Tba8hIx0hhmwCScgggjj55+laKLT4J5yzSFxgHBUKD9Mnzz5+dZGiIH5QXxZ1BocgjyG3rn3AOfyzj86Z293HBoVujQyCW4GXKxMABtxjtg+Z49aC8W2obRndX2Ou1FbGQMsvf0HAOfanS23TiK5dkkzkGQsD64BPA9qg62oE0sLJl1qWuNNaKa0kDQqJFYDAXjnvyePKqSAB3oH9mWq3HXxKXByAZWIX5DPFGOSGi3cpJn4cHjHeuVeM4HiDcZ6Roz6mhnMoSBGGQFJY/KifGtolhaWL6VGXn5xahdzbezHPfjPOaJsNRmFotrE6RRY2/u0VSo9iBWN8VW97YxyNa3MzzJNtTnLHJxge5pTyJqT/oSbJ1OaXoSzmSaecqruWZUkIEeO4qy4sNJKSRadaytfopdNj7t/u2T2pv4b0yDTrA2/wBsWW9z1rku21TkYO3PcjHn6VdrV9HNFZvaTJareJ05nKlgmO6/mMVcEgamcvb/ACOpjNOvOpJE+VSWQElRzt+natDptosFxJcSSF2lVFJIHkPWivEnhWOOO11LTj1JIlCzlf8AiL/m9yO3uPlS6Bm6Y5rgs24W5rQjy5jWe3KkkxlhuYcbcg/1rGa94YhdHaPUJhI54EqhsfLGK0K3MqxyBpG2sBuGe+O35UsuX+0Op5w7EY9hRGo5xD3KwzPHHGTkDCKB6AYobS7COZFmuFO8Ofgb1rmWRjuP3QcUcGIIweKK6k3UQ5tgXGfKgblIzkhufSuvKwNchktzIftckqJjvEgY/qRVARIkGKp1OcAGg+m/+VvyrVzW2lPbM0V08kvkhIXPPpTiDwro0kMbvgMygkfaiOcemKoMZMk2QD1PO55bqeALMp2Bs5IrtrD8WTTKeAiz5HAI8qphQZFI5NyqAVOLHznFB3A2XIOMD0pwF78dqCvYiZlIGdy4FIWj8YRbjEYbyIo6CQQzMFwVOKFtoH6Sr7VaYxHMiqc5qZMoBDNQuRDaB89pYh2z3dR/Omly6seVUHGRgY9P61mprlY4WD4YM3Ct6jBq066FYRuqu7HCoM8+2fpSFgJ1bjORwCPnQ2p3DR6ZFJH99RJjHf71Ra6SZI5BlGzhojyUPz8+9RSSOSOFWZSuW4P/ALq4MG3FydRro9w8mnm4ZCrlckH147fnR9vGt9rVms2CHukJGfQFv5UBG0KWkgR4x8BGN3+tZ/xXqN3bXEMdhO8T5Zt8bbWBwAMHy70K3M52I08aWuo2+rxwMOorXZ6W1DyDkhT64/lVsyW1jYRW2usYSytJEmMsSSew+fnWKudb8SXAi6+oXc3SO5GeYkqeRwc+hNLGurxbsSXjvJIXCs0r7jjPrz61RRQ7k+N1c1v+3l9DBLb2m2GNfNwHY58sHgUdpV3JdW4muEVXfkqowBWKjR268rjEZn29uc81rdMJxtH3fKqMABNHjoRdRncN+5OB3oTbhofYGi5VG1EPcmrXgjiSOaZgibgoY85zUmcL3NG4ovYS4HTGN3cke5qzsqrnlaovdW0/rGO3uOptyOUK5IODjPfmqbS9iuGZVcbgex4rlcGAVcIduTmqWYVdIOFOe9XabYpfSuskjoAPwrkk1UCzUJoCzFch4qHUkHHUYY8txp3e6PFDaiXqysxIGDHgc+9GL4WsyoJmuckf3+GqjE8ic+MbMSu0jWrB2YjjuTVUHBFcV91q+PSqY5MGpPGRYxBABPnXG2714FDiTivi/uKT1GqFo4BFVzv/AOpj9q7humrEHB86FndEn3FhnB86SweoeoHrRUkyj7o5+tILeeV7+L4C64yCD5+5pvfXMM26Asy45LlSRSmMz9aWG2n3xkbWkYbd3sB5CiCIoUswAmit5wlx0ru3liSQZhdZPusO+d3cfXNAX2Ll9NgEiF5JOnjORkyEfzFD6fJO8zWEkIJMTOpJ4GKPgOHyuFOQeBjJpV0ZZsXIkCPZf8Kbu0Ml4dVt2FuDLt+ztzt5wCT7Uj1VZm1i9ZYY9jTZEowS2Bj+VaWOaXZzK/bzY0qh0iO5vS84VlLbiNv6UeX3JHx79wCMoIisoLYztycHHvgGnem3uj29srPZwTTynnq2+7cfQE9u3GKNt9PjSZorRAJJT8MSDn5gUp1GDVtOklEUXwytg7XHPf1+VZGpjqaExDF/qB3P2e6iYWlwiQK5lSDZyN/JwcnjJP5060iH92mfImkbQXYna5u1ZmcBWf7wBx2JHGcY49xWo06Po28SsQMccnz9K1l/iAZNAASRAvEd1+z44Z9pYqDgA4z/AHmkk2sQTCB5HaVGCt0N/EPIJ7GtP4isTf6ebWML1pThSw7cg/TtXn2jGG1v5oNQszcCJzmJxjdjuDSsA4uR2Hr7j7XNatNRtvsaxhAOI/h+78vSspbXU9rdyED7p/F6f1rUz6vahljbQrLpxIBArQ/cycnJyc/pWVv2E1zLLGwCu2SijA+lHCPVQeQTo+5r7G7NxaxMzBnI+LHFO9CjnkaXo9D/AJm7/trF6E7tjJ+7gVr9Jsmv9yRZyqljgE8fQH1rQn+oGa8cM1MXi2MQkjtyhZQGTdknHvTEHVgMdSy4/wDsf0rL3wW3dELEsOSF8ucVcsUzAEF8EZH7z/StAfciU0IktJ16DqxxxXI5AT3per1bG/NZSbmsRk0qqhJzxSOXVpopwySY2klfiqzUp9sYAPf3pSkwikEq5JJwcc8V3GxIZHo1NVpmtXRm6d5vcDiRSg7d88+fNJdXkij1i4aFgI2AYsw4Pl+dda5murZIupJIAQQWH3frVmr6feQRQahLHCIGXpqg55AJGR+fnWcKFaOx1AbiSz6O6K6iZicFJEYHt86stlkMw6K73duVzngD/WlY1OaHcsEMQDeQjyfpmn1m8kKpEIIJTICZ1lH3R8/IDz/8VRgVEODyAGLDuajw/YSTSdX92vRHTkjkVs88HHbupPOeOODVtv4ZfAT7V90AA7M5H51Z4LWKe2vugDHbB87FPGBxyfpXdcuNXg6EWkSzRRrkOYkU4HGO4PvUCaapTJ5eTJ8oxTRXC4M2ePJP9avg0h1PEv8A01Cx1CfWrbZeRohgUZwu0g+eT59j60Zb2lrJOgRgxWQAhZDz6+fIqB8jdGC8kFu9AupstBedCYDCyhDkfrVMeiRW0Een3d3Lc3EpyWKnPJ5I9sjsTWrSygbP7ofCdvA+VY/xrcfsq/tZbO7ht22AF5GGFJ3fke1OnzJAiZMz0CZRPocelWDwzXG9zdboww+PaRnJP5/lQmp3z6RqMMsWJLg2zGOMsGRQTjd8+/51TJc2cwSQTy3VwQF3hT974iPLGOWo7xj4c1OS1t205Mzg9SQLMvA2gbQCcfqPnRQi+DnZjvl+IIgsOq3Mk6uZo5Uh2yxrkE7cgENx3xkfkaAeHStZZL2UtaajyTGFbaxzgnOMHy54qvUtLutFt7lp5zMUgDKRB08cqe2TnFRN4FtIQVklYjcJNh4HB4OPfyreiKVmNsh5RfPYXImKlmZc/CQncUBeaY9jbQzmSNhICTFu+Nee5Hp705uNbkRXWS4lUYI4bOceh884pVHK18Wlt4VbYSQMgEf2MU6pUR8lwjRzhSw7E8U5WUgDBIpTZo0Q2NEYyOdp8qMVzSkEGWxtYhMsrSyM7nJY5OBjmtNbRM1tE3VXlAfu58vlWS3cUUmozoiopwFGAMt/WipA7jtZGpnuRUwxAqGa+LcUlSnOQe1lv51ihI3Z53HAAz3pq2nQ6dFGlwVx2O1fiHv7is/LqElrPvt2CSAFQfOrF1S9naN5LlyY+20889/ekcMeupIMjH9mxtrWBIRPGGdUxhF/H7Vdqktxq2g30cVtHbNaFSsMhJdiMHsRzkZqjS4oSkdw80ksnIbc55yufp3r6TUvsWqyzxW0DRrbgShyBxnkgeZwKyG+UsBepi7G1nuZevY2D3JTBPTjd8emcVoNLsNRurpoLuxltIpDHule3kXdmVEIG70Dlsew9KO8Gaj+wmuxboIoZZAss0gLhcZ28cEDn3o0eKtRhvYYw6yIkiq8ofeDuPJwcZwOas7m6EXgFAsSf+HclpaaXdrqlzbWquyndKQqgNuPOe3FP2m0R3WG11KxvHZSwNvlyxA7ZHAHvWfS00u5iu47y7uiJ2Vt8UQVgRnJ5JBzmmvhu38OaIQ4a/upQu3dNjGO/wB0ED9KV05fI9ySh10BqA/a57BJZreZUQOSCAC3JIIPt/WjdD1tp9Qh+1TubfnqLEiAsMU4nufCVyWa40aORmPxM9uhLHtyc123l8I2r9S20oQuBgMluMj8jUv5H6jszH1GiXCQITMHCkjkKPTOK8+/xNQ3N7EhQ4JQANgeR+lemJ440SGJEeC6CqABi2Y/yrIave6Jr2uvJLO6RSgKqSWj8EEHkkYx3q2PEEPK5JmdqHGZXw9JqOmWbajDZmSFM7D1AuVwQeRkjmhrnX5by7nvGs5FeNwPjuWk3EjnHocefvXr02oeCLNC40+wJP4Y7Fcn/pryTX5tLsGuJLC0a6SS4JjSR9gQN6gZyR2HtVUxJz5dmJlfJ3VCFHXdQNo5t5I7vT3jPUhvED4Hnz5gehzSZL+5a2tDCo2leWHw/kMY7Z4oZlngsblOn0opwAIy27ZnJI/KoIQotjnBDeX1/wBK1IJC63PtQkNz9oWVzI8ah3BUDvk4HHuPSs9kxXCtBNIqsAwCnnJ8hg8/60/EYAnlPO5gOQPf1NIJ4jHMAD7jHlTNqDuO4ILvTb6MXsM6dePcpk7uPI/3603zxxSSDUJ5ooY5pSIoHLfESwJYY+nYcD502hbMY5zWez7m3GBVCTZ8VHqVCTPlVXNGP1KKpkfAIFWM4AoC8ZXXa3NESbGoRpul29xcbro4Dnks3C0S/hm5J61grNE3GM8H5E+VZ5sKeM/nT7S/Emp21utvFLGyRgKqyR5wPpio5RlG0M5cmIjiVr9mm0u01OCZBILJYwRnMrb8Y9ApHl61Xf6VJNqgm+1QLhVCo0Zcd+xBxkUtbxTqarnZZk//AAnn8zVM3irUcBgLVX9rdMfqDWUJnLWalOaKPc0QXQ4rtrW+ihRJoFDdElCsmTyoz8uKTsixaw8ETytEpwpkXa2MZ5FG6T4tt+i6ap+1EkcYMtjLAhX3AEakfIk0vaK3h1MCya6kjILBrkqZCfcjg0+NGUm44yqxjqEcUUhHqKEt4LyW0N1HCzWyhi0qAsox37Z7UOmqJbu07QrIIl3L1D8LtkYUgckH5iq8SRD/ANCA1ccAj1qQagtQ8RwX4S6g0xYmxtmS3lCoCOxwV8xQMXiKzY8xN3xxcKf+2uCMeoD5KKaMfq3pUwaSLrVvv2vBPEv+diGC/PFM7aZZkDxOjqexDigyMO4+PycWToyrU22opJwFBJrC3cU8QF3NGwWeYkDqAglT6fhOOCPYVtdY3tbMse4OVIAHfPlQOr/4fXcUIaLUtOMsILTWhcr0t2Sfi5z8sCmx5FT/AEZHzFZqqZ83Ml4LiAXDSiOzfYCNoVmx2z59uaruX6MkUbcspVc4+lWaTbx28l7DKx64iZcrgrt4yfc9sdh39eK7mBJrpc3WSWGMritKsBMRU1C7uPZZSnHHcEADzNZ+67xk8E960mpW91DYsHt3AbgMi5B+oqrSLRUu0uLm3DpByY5F4Y+4psjhVsx8WFsrhE7itoAlnAAfikHUb+VMrFj0FPtiq9anS5vpZBBHCcA7I+AB5YHkMVOzXZCo86jdi5oRODUYQ7cVVmrHU45qraa65YiLpJKX3D5k4ouWOUZBU8eY5oT7LdPkrC+fLIxn86YETHkuUy8ngVZbllcY4J75FVukkJAmUoT61fYxGS5Rc8nkDNEkVJAG5deTyQvGigHI5yucHyo20S1msbiV5po7mP7iqq7T8/Oqri3u5Jw8UMhCvlSIiw47dqLsY472eY3aRG4lfAjLFADwMhR6entUSwKyq97iqTBt+fvZBHvwa0WhxA2kk/Zduxfry38qSXNncAlBG2EHxMxGB9TXpf8AhNb2+p2z2d3bwzRQIHwwzvyeBjz5zn2GPOm5AC4mQGio9w/wxeEeC7mOO4/dfvdyg8cnn+NY/UbFZ7FnictKjbtiHOAMc8e5H617T+yIFv8ArxW6xhUCkKmFOK898Tal4dg8RXNsqJZXEY2SXIQiOfKrk/D3IPw9u6kVAZGa6ErgxorryPqY/TbMfaAh3FpQVK8nn8JA+eB9abL4Mk3/ABWvxA7uC+R/eKlLfSaPcx6rZ7Lnp3KNb5G5GXZuJ7ccsmO3P1pwn+LGulOr+yCVAwZFhYrgerYx+tWxXVxPMA/pr6mansmWQxhSzAkYA5zS+a1STOUVvXitadflu5VvIdPhS4uG37+ipIdjyc/U0Yml6LZwmOXqPLtLBAzbmUefftTnPQ2J56YQzEAwPT7T7VLaQq/SAVSZP8mADms3bTLHf3lveiV71pT0um+N8pOcke/58ir73XZxAV09FUAhGQnLkAf3+dJ7WeO58Q2guoyJOtGhZeASSMZPkORmsvFrJInuZGHBQD6jLUdCutI8SXsFzbdFZLJp4lB3fCMA9vcH9KS6sABuCkZB8q971vxPFpPRjis4LlmBRJWb4QB5bvPvWN8S63FqyyWWp6HprgHgqCGU+quCCD71oxozkMJhOfgCCJ5pYPLJayZlbanYZ8vSmVsvQjWNtwKrvceWT6/w+lNbLwxJYaI0t3GBvmzBKHOZo+OCOwYcgjA7UnviUWYAZklfG0HnH981FyWfjPU8SkwnMB+RUzmR53kdQS2FznOPyprEFVYz8D9hjdSKRdkpBJJ7nHrTGDa0CSTwGaOPIYA4HIx3FWYamJXPK4yvJo7dcLK3PfjK/LnNLDfyZ/3Uf/6qu5e1WMsiSwyE7Qu7K4pPIv7xvjfufxUuNdTnykGHGbLblLLF25JPNFO9uYMJap90HqF2LHtyBnii7TULiFBG4hdduP8AdYP5AYrm37ROUXG5yfh2gVxbfUCrqzFVjMqOVkQFwpxnnkntinjWVyIy0NnIZNvwEJjnyrPatCbTU2iIwzIOB55q6O2umYIYbx2C5Kk+X1pyLEmrjqMW0rXZuJJZEI8mmx/Cqp9G1Ozt+pcW7oqknqse+Txg+ZzUAs1n043DxOctsZuRz39Kve7nkXZJPKV/ys5I/jSgGWUKR+wiz0nUNatmigWSSRvxyMdijzJJ4HFWXVjfacwm0+SSWa0ITq2bMO455Hlx+dCw3t7Aojhu5o4Q28RrIQA3kcVyS6vJJWkNwzMeSzHJP1NFQQZN8fIfs0Gmav4gu7hY55tSljVTlGd8Hyx+tP8AS/AGjahZI81hc2TISoQTSAEd84asEl7qCcrcyD5MR/CiY9Z1VO1zIf8AmP8A1pho3I5MDsKBnp9j/h94ctsM+nid8YHVdjzyc4z3570w/Y6qegghj09RtMTSEZBHI5Hnn1rymPxJq6drmb6TyD/uolPF2roB+/nJ9ftEn9aTIOYA6gwYMmJixN6qewnTLBrT7OkCLHxgoMEYORz9Kwuva7FFq72UGjStIimJ2OM7QTtK8Z5Izz61nl8ca0P+LN9bhv6Gpf7c602R1GyRgsWUn9Vp/iasRMfi5cZNHuc0nwneX1rLd22oQRmZiPs9xESGGMZ3c4zj2oLUfCuvWCPcNGjRwqGEkbh9xHY+v4fOmel+LbiysVgjsoPhXaGLNnj2zioaj4oub3YTCIZEZT1IZWQkD8PHkf0qJu7E9MWV4nqNo/GGn3fh/T7TWbRbq5iTdJM0zROGyeOOe2MiqDrehuf3GhxTEess8ufoDS6XxBYTSdSbwzp7yH7x6j8n1Pqfeot4maPalhYR2EIyXitpSAx9c4o2QNSI8dSSWhWqeJrnUbRdAs7WK26sgMUQgMZD5znL9s+vvWW1HT75L9ILi1uEkVSXV9rn5/Dnj39xWkGvXciN0SYepjcd+9jjP4iMjvT3wVpsTRahrGoHpwshhiZm2gAEF3yO4ztHbuDS8qPUc4xjUkGeYq8aQywugQt8O4/h7c/Pij9RntrmWy0rSG2q7Ymmxjfnv/Ct3qlppeosYxdWk8Y+LeIhKy+xyO1J73w3a9RGtBFvjbOQWjIOPLy7GjyF7kC1iZDV7K3051DFnVjhEzgn3x6UIbW3Yk578/erQ6l4ZiuFfUY7q4ZV5JcB+3btg/xpKtpcKoXqk4GPu06sK7i8SxieKaZGDiWRcee88frWg0aQvPDIzbi2cknOaRADIGPMU30T/ewfM/zp3owJdGFatYJPqFxdyliscY2qp5Zsf+KI0l7e7kKLbXck/TCrFFDuY/M+nvzQeqTyxeIFRHIVo1yO4pxb6leWscjW85jbYeVAFIQYcdVcA1LTUs7JpZoOjM54ww7k9uO/FK0kOAGYnHqaFF/dajm4vZmmk8i3ZfYDsB7CrAaYLQjq1m4WHFTVhQyVYODRqPcJVh5VMN8qoXtUxQIj3CA1TBHtQ69qkDQj3Lsr7VL4PahyTXMnPehUNwncvlUSRVQJxXxNdOuSJHrXMiqiTXwPNdATDxKEhwv3sVvNZ/ZV/olpZaLqUcV7ZKqLb3JMYcgHOS2ATkk9/P2rzm1/eXcavyue1NdUOJH4B3SEHIzScdyWV9iDXUOu6Xdh/wBk3SKz7jLGS6jnnlcgZ+dfL4iu55Zpre3GIXOSWZlZfJe/cf0oK8u7myaFrS4mgJByY3K/wplper315KEu5VnGO8sSMT8yRmqEHuRRlDWZovDGr3LQzR3IidFiZ8qvEYHYA/3xXlpv7uU9QzSAv8RCngZ9K9Q1qeSDwxdmHZHmM52IoHPfsK8uiOI0Ax90eVDGLu4jMVn/2Q=="/>
          <p:cNvSpPr>
            <a:spLocks noChangeAspect="1" noChangeArrowheads="1"/>
          </p:cNvSpPr>
          <p:nvPr/>
        </p:nvSpPr>
        <p:spPr bwMode="auto">
          <a:xfrm>
            <a:off x="63500" y="-614363"/>
            <a:ext cx="167640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636" name="AutoShape 12" descr="data:image/jpg;base64,/9j/4AAQSkZJRgABAQAAAQABAAD/2wBDAAkGBwgHBgkIBwgKCgkLDRYPDQwMDRsUFRAWIB0iIiAdHx8kKDQsJCYxJx8fLT0tMTU3Ojo6Iys/RD84QzQ5Ojf/2wBDAQoKCg0MDRoPDxo3JR8lNzc3Nzc3Nzc3Nzc3Nzc3Nzc3Nzc3Nzc3Nzc3Nzc3Nzc3Nzc3Nzc3Nzc3Nzc3Nzc3Nzf/wAARCACLALoDASIAAhEBAxEB/8QAGwAAAgMBAQEAAAAAAAAAAAAABAUCAwYBBwD/xAA/EAACAQMDAgQDBQYDBwUAAAABAgMABBEFEiETMQZBUWEicYEUMkKRoRUjscHR8AdS4RYzQ4OiwvEkcnN0kv/EABkBAAMBAQEAAAAAAAAAAAAAAAECAwQABf/EACMRAAICAgICAwEBAQAAAAAAAAECABEDIRIxBEEiUWETMhT/2gAMAwEAAhEDEQA/AMVFGhjB6i7tuSDGufzqyK1Eihy4yASAQKhJaSQgPIoAzgEEVKME8KMmkII1PQwlUJJ3PrbTXmtppVYgA5IX2qY08DTmuSzFlG7a2MCq1idQygMOfSuSfaZLcwRuRlvunzFXzZEZVGNeJHZ+4MPFGY5PkPQ+pdp15cTRuigKhXuB5+uPqKYWNw1vcok7ZjfKbiAMH3xS7Tba8hIx0hhmwCScgggjj55+laKLT4J5yzSFxgHBUKD9Mnzz5+dZGiIH5QXxZ1BocgjyG3rn3AOfyzj86Z293HBoVujQyCW4GXKxMABtxjtg+Z49aC8W2obRndX2Ou1FbGQMsvf0HAOfanS23TiK5dkkzkGQsD64BPA9qg62oE0sLJl1qWuNNaKa0kDQqJFYDAXjnvyePKqSAB3oH9mWq3HXxKXByAZWIX5DPFGOSGi3cpJn4cHjHeuVeM4HiDcZ6Roz6mhnMoSBGGQFJY/KifGtolhaWL6VGXn5xahdzbezHPfjPOaJsNRmFotrE6RRY2/u0VSo9iBWN8VW97YxyNa3MzzJNtTnLHJxge5pTyJqT/oSbJ1OaXoSzmSaecqruWZUkIEeO4qy4sNJKSRadaytfopdNj7t/u2T2pv4b0yDTrA2/wBsWW9z1rku21TkYO3PcjHn6VdrV9HNFZvaTJareJ05nKlgmO6/mMVcEgamcvb/ACOpjNOvOpJE+VSWQElRzt+natDptosFxJcSSF2lVFJIHkPWivEnhWOOO11LTj1JIlCzlf8AiL/m9yO3uPlS6Bm6Y5rgs24W5rQjy5jWe3KkkxlhuYcbcg/1rGa94YhdHaPUJhI54EqhsfLGK0K3MqxyBpG2sBuGe+O35UsuX+0Op5w7EY9hRGo5xD3KwzPHHGTkDCKB6AYobS7COZFmuFO8Ofgb1rmWRjuP3QcUcGIIweKK6k3UQ5tgXGfKgblIzkhufSuvKwNchktzIftckqJjvEgY/qRVARIkGKp1OcAGg+m/+VvyrVzW2lPbM0V08kvkhIXPPpTiDwro0kMbvgMygkfaiOcemKoMZMk2QD1PO55bqeALMp2Bs5IrtrD8WTTKeAiz5HAI8qphQZFI5NyqAVOLHznFB3A2XIOMD0pwF78dqCvYiZlIGdy4FIWj8YRbjEYbyIo6CQQzMFwVOKFtoH6Sr7VaYxHMiqc5qZMoBDNQuRDaB89pYh2z3dR/Omly6seVUHGRgY9P61mprlY4WD4YM3Ct6jBq066FYRuqu7HCoM8+2fpSFgJ1bjORwCPnQ2p3DR6ZFJH99RJjHf71Ra6SZI5BlGzhojyUPz8+9RSSOSOFWZSuW4P/ALq4MG3FydRro9w8mnm4ZCrlckH147fnR9vGt9rVms2CHukJGfQFv5UBG0KWkgR4x8BGN3+tZ/xXqN3bXEMdhO8T5Zt8bbWBwAMHy70K3M52I08aWuo2+rxwMOorXZ6W1DyDkhT64/lVsyW1jYRW2usYSytJEmMsSSew+fnWKudb8SXAi6+oXc3SO5GeYkqeRwc+hNLGurxbsSXjvJIXCs0r7jjPrz61RRQ7k+N1c1v+3l9DBLb2m2GNfNwHY58sHgUdpV3JdW4muEVXfkqowBWKjR268rjEZn29uc81rdMJxtH3fKqMABNHjoRdRncN+5OB3oTbhofYGi5VG1EPcmrXgjiSOaZgibgoY85zUmcL3NG4ovYS4HTGN3cke5qzsqrnlaovdW0/rGO3uOptyOUK5IODjPfmqbS9iuGZVcbgex4rlcGAVcIduTmqWYVdIOFOe9XabYpfSuskjoAPwrkk1UCzUJoCzFch4qHUkHHUYY8txp3e6PFDaiXqysxIGDHgc+9GL4WsyoJmuckf3+GqjE8ic+MbMSu0jWrB2YjjuTVUHBFcV91q+PSqY5MGpPGRYxBABPnXG2714FDiTivi/uKT1GqFo4BFVzv/AOpj9q7humrEHB86FndEn3FhnB86SweoeoHrRUkyj7o5+tILeeV7+L4C64yCD5+5pvfXMM26Asy45LlSRSmMz9aWG2n3xkbWkYbd3sB5CiCIoUswAmit5wlx0ru3liSQZhdZPusO+d3cfXNAX2Ll9NgEiF5JOnjORkyEfzFD6fJO8zWEkIJMTOpJ4GKPgOHyuFOQeBjJpV0ZZsXIkCPZf8Kbu0Ml4dVt2FuDLt+ztzt5wCT7Uj1VZm1i9ZYY9jTZEowS2Bj+VaWOaXZzK/bzY0qh0iO5vS84VlLbiNv6UeX3JHx79wCMoIisoLYztycHHvgGnem3uj29srPZwTTynnq2+7cfQE9u3GKNt9PjSZorRAJJT8MSDn5gUp1GDVtOklEUXwytg7XHPf1+VZGpjqaExDF/qB3P2e6iYWlwiQK5lSDZyN/JwcnjJP5060iH92mfImkbQXYna5u1ZmcBWf7wBx2JHGcY49xWo06Po28SsQMccnz9K1l/iAZNAASRAvEd1+z44Z9pYqDgA4z/AHmkk2sQTCB5HaVGCt0N/EPIJ7GtP4isTf6ebWML1pThSw7cg/TtXn2jGG1v5oNQszcCJzmJxjdjuDSsA4uR2Hr7j7XNatNRtvsaxhAOI/h+78vSspbXU9rdyED7p/F6f1rUz6vahljbQrLpxIBArQ/cycnJyc/pWVv2E1zLLGwCu2SijA+lHCPVQeQTo+5r7G7NxaxMzBnI+LHFO9CjnkaXo9D/AJm7/trF6E7tjJ+7gVr9Jsmv9yRZyqljgE8fQH1rQn+oGa8cM1MXi2MQkjtyhZQGTdknHvTEHVgMdSy4/wDsf0rL3wW3dELEsOSF8ucVcsUzAEF8EZH7z/StAfciU0IktJ16DqxxxXI5AT3per1bG/NZSbmsRk0qqhJzxSOXVpopwySY2klfiqzUp9sYAPf3pSkwikEq5JJwcc8V3GxIZHo1NVpmtXRm6d5vcDiRSg7d88+fNJdXkij1i4aFgI2AYsw4Pl+dda5murZIupJIAQQWH3frVmr6feQRQahLHCIGXpqg55AJGR+fnWcKFaOx1AbiSz6O6K6iZicFJEYHt86stlkMw6K73duVzngD/WlY1OaHcsEMQDeQjyfpmn1m8kKpEIIJTICZ1lH3R8/IDz/8VRgVEODyAGLDuajw/YSTSdX92vRHTkjkVs88HHbupPOeOODVtv4ZfAT7V90AA7M5H51Z4LWKe2vugDHbB87FPGBxyfpXdcuNXg6EWkSzRRrkOYkU4HGO4PvUCaapTJ5eTJ8oxTRXC4M2ePJP9avg0h1PEv8A01Cx1CfWrbZeRohgUZwu0g+eT59j60Zb2lrJOgRgxWQAhZDz6+fIqB8jdGC8kFu9AupstBedCYDCyhDkfrVMeiRW0Een3d3Lc3EpyWKnPJ5I9sjsTWrSygbP7ofCdvA+VY/xrcfsq/tZbO7ht22AF5GGFJ3fke1OnzJAiZMz0CZRPocelWDwzXG9zdboww+PaRnJP5/lQmp3z6RqMMsWJLg2zGOMsGRQTjd8+/51TJc2cwSQTy3VwQF3hT974iPLGOWo7xj4c1OS1t205Mzg9SQLMvA2gbQCcfqPnRQi+DnZjvl+IIgsOq3Mk6uZo5Uh2yxrkE7cgENx3xkfkaAeHStZZL2UtaajyTGFbaxzgnOMHy54qvUtLutFt7lp5zMUgDKRB08cqe2TnFRN4FtIQVklYjcJNh4HB4OPfyreiKVmNsh5RfPYXImKlmZc/CQncUBeaY9jbQzmSNhICTFu+Nee5Hp705uNbkRXWS4lUYI4bOceh884pVHK18Wlt4VbYSQMgEf2MU6pUR8lwjRzhSw7E8U5WUgDBIpTZo0Q2NEYyOdp8qMVzSkEGWxtYhMsrSyM7nJY5OBjmtNbRM1tE3VXlAfu58vlWS3cUUmozoiopwFGAMt/WipA7jtZGpnuRUwxAqGa+LcUlSnOQe1lv51ihI3Z53HAAz3pq2nQ6dFGlwVx2O1fiHv7is/LqElrPvt2CSAFQfOrF1S9naN5LlyY+20889/ekcMeupIMjH9mxtrWBIRPGGdUxhF/H7Vdqktxq2g30cVtHbNaFSsMhJdiMHsRzkZqjS4oSkdw80ksnIbc55yufp3r6TUvsWqyzxW0DRrbgShyBxnkgeZwKyG+UsBepi7G1nuZevY2D3JTBPTjd8emcVoNLsNRurpoLuxltIpDHule3kXdmVEIG70Dlsew9KO8Gaj+wmuxboIoZZAss0gLhcZ28cEDn3o0eKtRhvYYw6yIkiq8ofeDuPJwcZwOas7m6EXgFAsSf+HclpaaXdrqlzbWquyndKQqgNuPOe3FP2m0R3WG11KxvHZSwNvlyxA7ZHAHvWfS00u5iu47y7uiJ2Vt8UQVgRnJ5JBzmmvhu38OaIQ4a/upQu3dNjGO/wB0ED9KV05fI9ySh10BqA/a57BJZreZUQOSCAC3JIIPt/WjdD1tp9Qh+1TubfnqLEiAsMU4nufCVyWa40aORmPxM9uhLHtyc123l8I2r9S20oQuBgMluMj8jUv5H6jszH1GiXCQITMHCkjkKPTOK8+/xNQ3N7EhQ4JQANgeR+lemJ440SGJEeC6CqABi2Y/yrIave6Jr2uvJLO6RSgKqSWj8EEHkkYx3q2PEEPK5JmdqHGZXw9JqOmWbajDZmSFM7D1AuVwQeRkjmhrnX5by7nvGs5FeNwPjuWk3EjnHocefvXr02oeCLNC40+wJP4Y7Fcn/pryTX5tLsGuJLC0a6SS4JjSR9gQN6gZyR2HtVUxJz5dmJlfJ3VCFHXdQNo5t5I7vT3jPUhvED4Hnz5gehzSZL+5a2tDCo2leWHw/kMY7Z4oZlngsblOn0opwAIy27ZnJI/KoIQotjnBDeX1/wBK1IJC63PtQkNz9oWVzI8ah3BUDvk4HHuPSs9kxXCtBNIqsAwCnnJ8hg8/60/EYAnlPO5gOQPf1NIJ4jHMAD7jHlTNqDuO4ILvTb6MXsM6dePcpk7uPI/3603zxxSSDUJ5ooY5pSIoHLfESwJYY+nYcD502hbMY5zWez7m3GBVCTZ8VHqVCTPlVXNGP1KKpkfAIFWM4AoC8ZXXa3NESbGoRpul29xcbro4Dnks3C0S/hm5J61grNE3GM8H5E+VZ5sKeM/nT7S/Emp21utvFLGyRgKqyR5wPpio5RlG0M5cmIjiVr9mm0u01OCZBILJYwRnMrb8Y9ApHl61Xf6VJNqgm+1QLhVCo0Zcd+xBxkUtbxTqarnZZk//AAnn8zVM3irUcBgLVX9rdMfqDWUJnLWalOaKPc0QXQ4rtrW+ihRJoFDdElCsmTyoz8uKTsixaw8ETytEpwpkXa2MZ5FG6T4tt+i6ap+1EkcYMtjLAhX3AEakfIk0vaK3h1MCya6kjILBrkqZCfcjg0+NGUm44yqxjqEcUUhHqKEt4LyW0N1HCzWyhi0qAsox37Z7UOmqJbu07QrIIl3L1D8LtkYUgckH5iq8SRD/ANCA1ccAj1qQagtQ8RwX4S6g0xYmxtmS3lCoCOxwV8xQMXiKzY8xN3xxcKf+2uCMeoD5KKaMfq3pUwaSLrVvv2vBPEv+diGC/PFM7aZZkDxOjqexDigyMO4+PycWToyrU22opJwFBJrC3cU8QF3NGwWeYkDqAglT6fhOOCPYVtdY3tbMse4OVIAHfPlQOr/4fXcUIaLUtOMsILTWhcr0t2Sfi5z8sCmx5FT/AEZHzFZqqZ83Ml4LiAXDSiOzfYCNoVmx2z59uaruX6MkUbcspVc4+lWaTbx28l7DKx64iZcrgrt4yfc9sdh39eK7mBJrpc3WSWGMritKsBMRU1C7uPZZSnHHcEADzNZ+67xk8E960mpW91DYsHt3AbgMi5B+oqrSLRUu0uLm3DpByY5F4Y+4psjhVsx8WFsrhE7itoAlnAAfikHUb+VMrFj0FPtiq9anS5vpZBBHCcA7I+AB5YHkMVOzXZCo86jdi5oRODUYQ7cVVmrHU45qraa65YiLpJKX3D5k4ouWOUZBU8eY5oT7LdPkrC+fLIxn86YETHkuUy8ngVZbllcY4J75FVukkJAmUoT61fYxGS5Rc8nkDNEkVJAG5deTyQvGigHI5yucHyo20S1msbiV5po7mP7iqq7T8/Oqri3u5Jw8UMhCvlSIiw47dqLsY472eY3aRG4lfAjLFADwMhR6entUSwKyq97iqTBt+fvZBHvwa0WhxA2kk/Zduxfry38qSXNncAlBG2EHxMxGB9TXpf8AhNb2+p2z2d3bwzRQIHwwzvyeBjz5zn2GPOm5AC4mQGio9w/wxeEeC7mOO4/dfvdyg8cnn+NY/UbFZ7FnictKjbtiHOAMc8e5H617T+yIFv8ArxW6xhUCkKmFOK898Tal4dg8RXNsqJZXEY2SXIQiOfKrk/D3IPw9u6kVAZGa6ErgxorryPqY/TbMfaAh3FpQVK8nn8JA+eB9abL4Mk3/ABWvxA7uC+R/eKlLfSaPcx6rZ7Lnp3KNb5G5GXZuJ7ccsmO3P1pwn+LGulOr+yCVAwZFhYrgerYx+tWxXVxPMA/pr6mansmWQxhSzAkYA5zS+a1STOUVvXitadflu5VvIdPhS4uG37+ipIdjyc/U0Yml6LZwmOXqPLtLBAzbmUefftTnPQ2J56YQzEAwPT7T7VLaQq/SAVSZP8mADms3bTLHf3lveiV71pT0um+N8pOcke/58ir73XZxAV09FUAhGQnLkAf3+dJ7WeO58Q2guoyJOtGhZeASSMZPkORmsvFrJInuZGHBQD6jLUdCutI8SXsFzbdFZLJp4lB3fCMA9vcH9KS6sABuCkZB8q971vxPFpPRjis4LlmBRJWb4QB5bvPvWN8S63FqyyWWp6HprgHgqCGU+quCCD71oxozkMJhOfgCCJ5pYPLJayZlbanYZ8vSmVsvQjWNtwKrvceWT6/w+lNbLwxJYaI0t3GBvmzBKHOZo+OCOwYcgjA7UnviUWYAZklfG0HnH981FyWfjPU8SkwnMB+RUzmR53kdQS2FznOPyprEFVYz8D9hjdSKRdkpBJJ7nHrTGDa0CSTwGaOPIYA4HIx3FWYamJXPK4yvJo7dcLK3PfjK/LnNLDfyZ/3Uf/6qu5e1WMsiSwyE7Qu7K4pPIv7xvjfufxUuNdTnykGHGbLblLLF25JPNFO9uYMJap90HqF2LHtyBnii7TULiFBG4hdduP8AdYP5AYrm37ROUXG5yfh2gVxbfUCrqzFVjMqOVkQFwpxnnkntinjWVyIy0NnIZNvwEJjnyrPatCbTU2iIwzIOB55q6O2umYIYbx2C5Kk+X1pyLEmrjqMW0rXZuJJZEI8mmx/Cqp9G1Ozt+pcW7oqknqse+Txg+ZzUAs1n043DxOctsZuRz39Kve7nkXZJPKV/ys5I/jSgGWUKR+wiz0nUNatmigWSSRvxyMdijzJJ4HFWXVjfacwm0+SSWa0ITq2bMO455Hlx+dCw3t7Aojhu5o4Q28RrIQA3kcVyS6vJJWkNwzMeSzHJP1NFQQZN8fIfs0Gmav4gu7hY55tSljVTlGd8Hyx+tP8AS/AGjahZI81hc2TISoQTSAEd84asEl7qCcrcyD5MR/CiY9Z1VO1zIf8AmP8A1pho3I5MDsKBnp9j/h94ctsM+nid8YHVdjzyc4z3570w/Y6qegghj09RtMTSEZBHI5Hnn1rymPxJq6drmb6TyD/uolPF2roB+/nJ9ftEn9aTIOYA6gwYMmJixN6qewnTLBrT7OkCLHxgoMEYORz9Kwuva7FFq72UGjStIimJ2OM7QTtK8Z5Izz61nl8ca0P+LN9bhv6Gpf7c602R1GyRgsWUn9Vp/iasRMfi5cZNHuc0nwneX1rLd22oQRmZiPs9xESGGMZ3c4zj2oLUfCuvWCPcNGjRwqGEkbh9xHY+v4fOmel+LbiysVgjsoPhXaGLNnj2zioaj4oub3YTCIZEZT1IZWQkD8PHkf0qJu7E9MWV4nqNo/GGn3fh/T7TWbRbq5iTdJM0zROGyeOOe2MiqDrehuf3GhxTEess8ufoDS6XxBYTSdSbwzp7yH7x6j8n1Pqfeot4maPalhYR2EIyXitpSAx9c4o2QNSI8dSSWhWqeJrnUbRdAs7WK26sgMUQgMZD5znL9s+vvWW1HT75L9ILi1uEkVSXV9rn5/Dnj39xWkGvXciN0SYepjcd+9jjP4iMjvT3wVpsTRahrGoHpwshhiZm2gAEF3yO4ztHbuDS8qPUc4xjUkGeYq8aQywugQt8O4/h7c/Pij9RntrmWy0rSG2q7Ymmxjfnv/Ct3qlppeosYxdWk8Y+LeIhKy+xyO1J73w3a9RGtBFvjbOQWjIOPLy7GjyF7kC1iZDV7K3051DFnVjhEzgn3x6UIbW3Yk578/erQ6l4ZiuFfUY7q4ZV5JcB+3btg/xpKtpcKoXqk4GPu06sK7i8SxieKaZGDiWRcee88frWg0aQvPDIzbi2cknOaRADIGPMU30T/ewfM/zp3owJdGFatYJPqFxdyliscY2qp5Zsf+KI0l7e7kKLbXck/TCrFFDuY/M+nvzQeqTyxeIFRHIVo1yO4pxb6leWscjW85jbYeVAFIQYcdVcA1LTUs7JpZoOjM54ww7k9uO/FK0kOAGYnHqaFF/dajm4vZmmk8i3ZfYDsB7CrAaYLQjq1m4WHFTVhQyVYODRqPcJVh5VMN8qoXtUxQIj3CA1TBHtQ69qkDQj3Lsr7VL4PahyTXMnPehUNwncvlUSRVQJxXxNdOuSJHrXMiqiTXwPNdATDxKEhwv3sVvNZ/ZV/olpZaLqUcV7ZKqLb3JMYcgHOS2ATkk9/P2rzm1/eXcavyue1NdUOJH4B3SEHIzScdyWV9iDXUOu6Xdh/wBk3SKz7jLGS6jnnlcgZ+dfL4iu55Zpre3GIXOSWZlZfJe/cf0oK8u7myaFrS4mgJByY3K/wplper315KEu5VnGO8sSMT8yRmqEHuRRlDWZovDGr3LQzR3IidFiZ8qvEYHYA/3xXlpv7uU9QzSAv8RCngZ9K9Q1qeSDwxdmHZHmM52IoHPfsK8uiOI0Ax90eVDGLu4jMVn/2Q=="/>
          <p:cNvSpPr>
            <a:spLocks noChangeAspect="1" noChangeArrowheads="1"/>
          </p:cNvSpPr>
          <p:nvPr/>
        </p:nvSpPr>
        <p:spPr bwMode="auto">
          <a:xfrm>
            <a:off x="63500" y="-614363"/>
            <a:ext cx="167640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6638" name="Picture 14" descr="http://t0.gstatic.com/images?q=tbn:ANd9GcTGDpUkBzrcLkpESwPdzjQUBXJtXM2mg0d3Fcgeq4j7qoz7mJYbiWi-mV4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17032"/>
            <a:ext cx="374441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395536" y="188640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latin typeface="Segoe Print" pitchFamily="2" charset="0"/>
              </a:rPr>
              <a:t>Batman Sason Derince Köyü İlköğretim Okulu </a:t>
            </a:r>
          </a:p>
          <a:p>
            <a:pPr algn="ctr"/>
            <a:endParaRPr lang="tr-TR" dirty="0"/>
          </a:p>
          <a:p>
            <a:pPr algn="ctr"/>
            <a:endParaRPr lang="tr-TR" dirty="0"/>
          </a:p>
        </p:txBody>
      </p:sp>
      <p:pic>
        <p:nvPicPr>
          <p:cNvPr id="24578" name="Picture 2" descr="DSC_05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712968" cy="5184576"/>
          </a:xfrm>
          <a:prstGeom prst="roundRect">
            <a:avLst/>
          </a:prstGeom>
          <a:noFill/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760640" cy="335699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429000"/>
            <a:ext cx="5904656" cy="34290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1857356" y="1412776"/>
            <a:ext cx="7107132" cy="358786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tr-TR" sz="9600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SOSYAL YARDIMLAR </a:t>
            </a:r>
            <a:endParaRPr lang="tr-TR" sz="9600" kern="10" spc="192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173" name="Picture 5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78218">
            <a:off x="7459" y="859614"/>
            <a:ext cx="2615523" cy="22601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ugba\Desktop\SLAYT RESİMLERİ\SEL FELAKETİ\DSC_0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183015" cy="298837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027" name="Picture 3" descr="C:\Users\tugba\Desktop\SLAYT RESİMLERİ\SEL FELAKETİ\DSC_0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3938373" cy="288032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028" name="Picture 4" descr="C:\Users\tugba\Desktop\SLAYT RESİMLERİ\SEL FELAKETİ\DSC_0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645024"/>
            <a:ext cx="4211885" cy="2957552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7" name="6 Metin kutusu"/>
          <p:cNvSpPr txBox="1"/>
          <p:nvPr/>
        </p:nvSpPr>
        <p:spPr>
          <a:xfrm>
            <a:off x="4932040" y="476672"/>
            <a:ext cx="3888432" cy="28623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tr-TR" sz="3600" dirty="0" smtClean="0">
                <a:latin typeface="Segoe Print" pitchFamily="2" charset="0"/>
              </a:rPr>
              <a:t>Basın Ekspres yolu sel felaketine yardım dağıtımı  </a:t>
            </a:r>
            <a:endParaRPr lang="tr-TR" sz="3600" dirty="0">
              <a:latin typeface="Segoe Print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714348" y="1142984"/>
            <a:ext cx="7674076" cy="3571900"/>
          </a:xfrm>
          <a:prstGeom prst="rect">
            <a:avLst/>
          </a:prstGeom>
          <a:solidFill>
            <a:srgbClr val="FF1515"/>
          </a:solidFill>
          <a:ln>
            <a:solidFill>
              <a:srgbClr val="FF000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tr-TR" sz="9600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 SAĞLIK DESTEK </a:t>
            </a:r>
          </a:p>
          <a:p>
            <a:pPr algn="ctr" rtl="0"/>
            <a:r>
              <a:rPr lang="tr-TR" sz="9600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PROGRAMLARI </a:t>
            </a:r>
            <a:endParaRPr lang="tr-TR" sz="9600" kern="10" spc="192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3315" name="Picture 3" descr="C:\Program Files\Microsoft Office\MEDIA\CAGCAT10\j0240719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143248"/>
            <a:ext cx="1878411" cy="3429024"/>
          </a:xfrm>
          <a:prstGeom prst="rect">
            <a:avLst/>
          </a:prstGeom>
          <a:noFill/>
        </p:spPr>
      </p:pic>
      <p:pic>
        <p:nvPicPr>
          <p:cNvPr id="13317" name="Picture 5" descr="C:\Program Files\Microsoft Office\MEDIA\CAGCAT10\j021672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174" y="0"/>
            <a:ext cx="1928826" cy="18233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 descr="data:image/jpeg;base64,/9j/4AAQSkZJRgABAQAAAQABAAD/2wCEAAkGBhQRERUUEhQUFBQUFRcYFRUUFRcWFRcVFBQVFRQWFRIXHSYeFxojHBQUHy8gIycpLCwsFR4xNTAqNSYsLCkBCQoKDgwOGg8PGiwgHyQqLCksLyksLCkpLCkpLCwpLCksKSwsLCwsLCksKSwsLCwsLCwsKSwpLCwsLCwsLCwsLP/AABEIAOUA3AMBIgACEQEDEQH/xAAcAAEAAgMBAQEAAAAAAAAAAAAABQYBAwQCBwj/xABBEAABAwIEAwYDBgQFAgcAAAABAAIDBBEFEiExBkFREyIyYXGBQpGxBxRSocHRI2JyghUzU6LhFpJDY7LC0vDx/8QAGwEBAAIDAQEAAAAAAAAAAAAAAAIEAQMFBgf/xAAwEQACAQMCBAMHBAMAAAAAAAAAAQIDBBESIRMiMUEFMlEUYXGBkbHRBqHB8CNC4f/aAAwDAQACEQMRAD8A+4oiIAiIgCIiAIiIAiIgCIiAIiIDF0uo7EcTMJ1Ac3yNj8l5ix6M2vmb6g2+YWcGMokysXXEcZh/GPz/AGUTNisjyTGQ1o0Gl72VC9vadnFTqG2nB1NkWQLKjMIxPtAQ7R7d/PzCkrqxRrQrQU4PKZGUXF4ZlERbiIREQBERAEREAREQBERAEREAREQBERAEREAWFlYQEJVOu97QzOS4AONtCWg21XTFPbMOxItvlym/t0XLXstI6zg3Nbc272Xuu/RbmVAs1rHWcT3i7U6DXffVTNeNzmq5ydRG73ACjDmY65ADXHUdCpmopnW70t/MNAUTOxm1y4nTTXVUfELKN5QdN/FE6VThzyYhqjHKHja9nH1VtY+4v1VQh1ZY7jQqcwCpzMLTuw29uS814BcyhUlbTOhcxUo60S6Ii9gUAiIgCIiAIiIAiIgCIiAIiIAiIgCwsEry59hcmyGG8GxYUNUcV0zNHSgn+XX6LbT8R08hs2Vt+h0P5qfDl6Grj0841IlVheWuB2WQoG4isbprgPsDbQg9LrmkDi0ZmXiYdx47DfQbg+XRTrm3FiFCvpSwujDw1pbcXGjrnUX5aKSZCXqYlpI92tcL9WOP1K43RnkCNdTlDVKQVpLBYxbaXd7arjqHOcNXt03yNP8A6ipJmtnA9oY/ydv6rfh83ZTA8n90/oVzTsBBytJO9z5dFmUZmXHS/uF4PxWn7DfKtDZM61tPiUtLLiCsriwyq7SNrudtfUbrsC9pTqKpBTXRlFrDwZREWwwEREAREQBERAEREAREQBYusrwXIDTV1LY2uc42AGpKpFZiMla7QlkA0DRoX+ZPRdPFFcaiYU7T3G6yW5ncNXTTUvK2g2XRo01COuXU41epKvNwi+Vdfezjp6BrBZrQB6L3LhrXizmg+36hTMNEtdVRynSIMH8zyT7ho/VTdbfqPZlp8uSHp46in1geXN/05CSP7X8lJwcZtFhNHJGb28OZv/cFzzYBVHUVAv0LAG/ktIdUQ/58edvN8etv6mqMlTn1wa4SqUuiaXv3RMDjCm/1P9r/ANl4l4upSLF9/LI79ly00kUovG5rvLmPUclmWnaN7Dpfn6dVr4VPONyzxqzWzT+BqoGslzPY7UuOVgaCfLR2wXd92c4d5wfbdx0jZ6NG5XPDGYnF1swLbOANjbfQqSbbKHyGzdMrBtrtcfEVWmsPYtw3W5HGOxuNvxO5+g5LlhIu5o2vcfspWtpy4Z391o2b+/7KHmls4G2jdNuR6rg+PW3tFq2lvHcuWs9E8epJ8P1Fnuj5HvN/VWAKouk7ORjxyIB9DurYx1xfqq/gFzxrfQ3uixdRxPK7ntERehKgREQBERAEREAREQBERAYK4sTqxDE952a0ldriqnx7U/w44gdZXgew3WylDXNRK11U4dKUvcRvD9OSDI7xynMffb8laaSnUZh0dgANgLfJWCmYrdxPcq2lLEUme2RL3kXqyyqOTpYR47NYMS2LCwMFcxrg6Oa7mfw5PxN0B9QFH0eGyU571KJCNntfe/nZ50PorbNOG6uIA6k2HzKxFUNf4XNd6EH6Leq00sPdFGVrSc8xeGQDsRmcLNpHAnTvPbl13vZesOgfG687dNcgaS8NN/PmrBlXoBQdTO2DdCi4vLln7ERPMXAuf3WN0a3mXdSOZUTWAgFg0uLu6i+1z1U7WUFiHsbmIdcgmw9RfbVc1Rh9ma+I6u9SkYxmnB9GSnqXMupEsOeO3sVP4DVZ4hfduh9tlX4e68t/ENPVd2DzZJi3k/UeoXhLDNh4jKhLo9vwdZvjUVJFkWV5aVkL2yKBlERZAREQBERAEREAREQHlwVF4ilz17G3uI2Xt0Jv/wAK9FfP3yZ66d1vCQ33bYK7ZrmcvRHM8RfLGPqyfoN1OwKs4RU53Oy+Fptm6u8lZoVCvszfbS1I3IiKqXAuGulk8MQAPN7th6DmV2kqJx/HmUrMzrl1iQ0bnKLk+gUorLwiFRpLd4OZ3CschvO58xP4nGw9GtsAu3C8Dip79k3Lm31J+pXwniz7UqyRpkieI4xJlsHAPva+jNy23NSv2QfaJUVFX2Ezy8PBIJ5EAn9FvnGSzFy+RWjBRxLR82fcCFBScSGOfs5ozGwmzJL3a7pfot2PcW0tGL1EzY78jv8AIarFFidNiMJ7J7Jo3b25X6jcFaoYXmX/AA2Vcy8kt/v7iZYbrXUAWUfhDXRXhcScurHHcsO1/MbLbX1VgVhR5tiWvlzLqQGJuDXB17WP1Nl6mflLXj4SD7c1wVjTPPHCL2JDnkcmjqu1rO65hN8py9dOR+S8l+p7d0K1O5j17lnwutxIyi+z+5bInXAI56raonh+ozRZTuw29uSlbr0VtVValGa7oTjpk0ZREVggEREAREQBERAEREB5K+bVkpY+scN89h9P1X0py+bVkZdJWAb5zb21/RX7HzP+9zk+J9I49Sw4BShkbG+QuepOpKk66vcx0LG6GRxFzyDW5j+Sh8GxQGJhHec4aNG9xvfoEqDNPKwsAvESQW+C5BBDn8/Za63neTdbp8JaC2ArN1HCWpGpZEbcg5wPsSLLH+NBukjHsP8ASXD2cFVOgSDjZVmnwz70J5H7yNkhjv8ACyxZcDzNz7Kepq5koOU3tuOY9QuGjldCDG9jzYktcxpIIJJG2x1U4vCeOpon54t9P5Pz9xNw2WNEU7HxzRmwdkJa8X8QcBqDp81ZvsV4NdFK+qkBswENuCNba7+S+rTGaoOVrOyZze8DtLfytPh9VIU+Gtjj7NgsLEDrc7lbZTjjdbm2vW466fF/g/KvH2Ky1NbK+S9sxDRrYAK1/ZnVSQzwOiYYwWO7RuZzu1DAXZy0+HawV+m+zplX/Ejk7Kob3JbsDmOc3Qks6kWU7hPBsVBFJIXGWZ0Za6R1gbEWDWDkNlnMYyz1Mx4fCynvj98FkfM3KHjmBr5HVV7FK0C5J0AuV2VM9o2DnlH0CrVVOHyhrmudFGc0uUX9At9Cn1kzkXNflSXVkjQ4aREJH3a6eRt+rWfCCttVE2CTLsCNhqb8tFMtxCnqIyA9pbbUXs5tv5dwojAXNfKXPOZ17Av3LRo38lyr+1jexcaqOraSVGKUDZhlf2bnOc1+RwGuU7qyUlayRt2OBH09Qtun/wB2UPiMXYPEzNGk2kHIg7G3JQtreNvTVOHRepunNzeWTaLDXXWVvIBERAEREAREQBERAeXKhyNy1s7RzLX/ADGv1V8eqRj8eSvadhJHb1c0/wD4rdo+dr3HN8Q2jGXo/ubMDoA97mt7rcxL7cxfwg8rq4xQhrQGiwGwUFws3R39R+qmYaoOLm82mxH6qvNtvcvwioxWDFW19v4ZAI5EXB8lFs4hGoeMrgSC0m1iut1WY5MjvC7Vp+oPoueqpW/eoyWtd2jXAggHw63WETNNDUdpUZwLANIcQNPIX5+q78PxATGS1rMeWgjnlGv5rfNRtc3Lq1vMN7tx00Ub92FLJdjbROsHgbNdsH+nVZWMGmbkmn2JnKvRC1h+mn5L0XaKBt7ETiFA4PzwvDJHaEOF2vsL6jrpusSUUjzeZzcjbHIy+pGveJ8+i5cQrs0rJIw57YS7ORq2zhY2/ER5KVbVtkZmYQ4dR+vQrdusFTkk2iu4xVZQ49ASufAY8jRfxP7x9TyXPxS7+Gf6he3S4XlmLRi1yWE8ngt+V101H/GcmU1x232JnFsOic1rg1oc54Ge1iL73stE9APvBY7QNAtbTQ+a53YxG5hb2jdbW1HLULL8QFQ+Mk2IBBI6jbX81RqU5o7FvVhNYiWilwuNtiMx9XG3yWzEo7wvB/CVyU2FuAFpnWt0H1TFKoRREZsxItrubqrjctHTg8hdBGTvkH7fou5cOERFkMYO4aP3XcsMBERAEREAREQBERAYcqlxxDbsJfwSWJ5Wdv8ARW4qG4oo+0pZBzDcw9W6j6LbRlpqJlW7hroyRD4PW9lIRyOo/VdtTiLRUBzT4mAkdLHqo7DWtniYXC9wNdiOv6qbgwKEty5PcnvfNbasNLZm3qqcEcGJ1rpnMaxpcWkkgW1Fl3Ybh0heJJdMo7jb3tfe676DCo4fANTuTqT7ldartlkwF5ey9wdb9V7WFEwyHOEPYf4MxY38DhmA/pvqFkYK9+k0rpG38IAY30NtStlZhDnPzMlfGT4gMpafOzhofRdtJAWNALi483HcrZqeCvGktXQ9RU7WgAAADkNl4lhAabAC+9hZdC1zt0UU9zc4pLYpePRXY+241H9pBVmw/JNDG8ta7M0HUX1tqoTEG94j1W/gur7j4TvE8gf0k3Cu1U3SyuxzKWmNw0+6JOXh+Bxu6Fh9WhYkwGFzQ0MDQNsosQpVYKpOcvU6UacY+VJFZq6OeBhLXhzR6g281wtBzsdK4ObmGgvbyJurfPFmaQeYsqm9ndLObCW/LY/kvOeM31xayg6bxF9S/b04Tzkt4K9BcOE1PaRNPO1j6jRdwXco1FUgpLo0VZJxbTMoiLaYCIiAIiIAiIgMOWieO7SOrSPmFvK8FDEllYKNw28hmU7se5pHoSrdSPVPwpuWScHftnKy0ky6NxHVucmxliGGTGZa3z2XJJV2Cj6iuVSNJs6E6yRKurAvJrwqzW40I9ySTs0auPo1KfBqipF5HGFh2a3xn1PJb+BFbyeCm7tyeIbsnpuIYY/G9oPTc/ILoosVZLtmA6uFr+l1X4OBQzwzyA9crSfnZaanDqmnGbNHI0XPNjv2UeHSltGRlVriG847e7cuWZYfsqhQ8T6hr7sd0fpe/Q7FT8OJBwUJ0JRLFO5p1OjIrFGWcoqiqewrI3/DKMjvX4SpzE7HZVvGI7xEjdhDh/abq9R5o6ZfA5tzmMtS7PJ9DD1lR+F4oyVjS1wJsNNjt0XeCuS002mdmElJJghV/FYsk1+Tx/ub/wAKw3UZj0F48w3YQ75bhcrxe349rKK6rdFmhLTP4nFgU2WR0Z+LvN+hVgBVQfLlLZG8iD7HdWyGUOAI2IuqPgF1xaHDfWJtuoYlq9T3dZWAsr0ZUCIsIDJWqWYNF3EAeazNJlBJ2AuVAMH3h2aS+S/daOnmspZISlg6puJWA2YC48uQ+ZSPGJTtCT6OC6osMitYMb7jX5rTNgLD4C5h/lJCysEeY8/4pLzgd8wsjGtbOikHU5bhVfEcKlp7u7aq3vmY/O23P+G/S/koiHjYh1hWyC17/eKcW+Ueq3RouS5TTKvoeJErTVAdPPb/AFL6i3IBSkU9lSzjzWzl4mZMX6vyNcweQAdzUlJxTEPxe9guo6LklhHEp11CTTfcsMtVpqbeqiJK18rstO0uOxfbuN91GfenzPbmDeyO4EzGG3K5JurHTcUtjAiiZTtOzQahtj6lrVqmuF5VllmMZV/Nyr92bcGwCWPvZG5zu+TV3sOQUo77w342H+1RTuKpW37Z9FH5dq5x+VhdRT+OW97PWxW5COneXexdoVTcalR5ZfhKlRWIvBZjiM40sz11XDNicTHXnkMsvwQxjM6/IZBz9VR6/i2Jw1lqp+drtgb6EN1IUUOMZYxanjjpwQNWjM/3e7Vbo2c2s4Me0x7SL7jAMgEte9tPA3VkDCO0d0zvGvTQKpUnG4ZIQ0O7LN3Q43cB6qr1lY+V2aR7nuPNxJ+S0kLo0bbQuZ5OVWq657cvvPrdJjbJmjK72JWrE6kMjcTbw2sTrqvm2D0VRI+0AcbbnZjR1c46KywgkiNh+9VPNzb9hHb8TviUHCnB9TM1Wa7Ms2HV8GSFkuZkjwA0WIecu5yjX3Vgoszh/BqA7+V9jb1O6olBQvlkLIH9rUPJE9X/AOHE3myE9eSuUWDRU0LY4hlLNQ/4iRuXHnfp5rl14xznuzq27kopPoiRdiM0f+ZGHDqw/oV1w1LZmHLqDcHqPVQzcQfIBlY5x56WHnqpPCKB0YcX2zONyBsFUnFNYZai3lEIIrBzD8JLfbcKU4eqbsLDuw/lyXNiUWSe/KQf7m/8Lmpp+yma7ke679F8/tajsPEHB9G8fU68o8WkWpq9Ly0r0voBzDyUDkKoNR9pTYK2aKUExNIa0tFyHNHeuOeqnCnKbaia51Iw3kWziB5EJtzIB9FV63iunpyGOkF9Bpdwb62UDxb9pQnZ2dMC1p8T3aH+0Kg7+Z5nqulQsZOOZ7HOq3sVLEdz7pRYmZm56aZkrR4sou4f2kqRosRNw2QDveFw2d1BHIr4Rwtjr6Orje1xDC9rZByLSQDp1FwvtdcQM4B5CVvkb6/NVLijwpYL9OakkyamiDgQRcHcL5hx9wVlvNEPM25+Vuq+oRPu0HqAfmtdXSiRhadiFCjVdKWUYrUVUjhn5vtZYe3Nvr6q6Y7wpTRvd2lT2L3ONmuYSz2LdVyxcGQvF24hTW87t/Ildz2qm1nc4kLepGeNmVQMAXq6tR4RpY9ZcRht/wCWMx+q9jB8Mbr97ll/kZH3j7WT2mn2T+hKpQq5y2iuxYq9os+0rPwyC+nk/cLZ9zjlBdASCNTG4jMLb5XfEFZIaPD73ipqyc82nuj912w0VOXDLhFSHXFjmcNfUmy0SrqLzFP7fyblTUlif5KA1hJsASeljddseBVDyA2CUk7fw3fWy+rf4hWXaIsOa0DS8j23FvNq2TTYk4uzPpIG237zyPPWyjK9n2SXzFO1hF5bf0wfO6H7Patwu9jYGjd0rgLeZF11U+CUsbsre0r5tskQLYr88z+fspjEZKca1te+qJF+whtkcQdBZm/oVKUNNWVLAKeNmH052NrzFvpyUHczl5nt9F+X8jfK2h1S3ISupi1gFbIyCPTLR0vjd0a62/qVJYXw3NUsDSz7lSX/AMpv+bIL3HaP3VgwnhKnpTnI7WXnLIcziedr7LvqMQ6KpOtvy/35E4W+N5Cnpo6aMRxNDWjYD6k7kqPmc6Vwjbu7xHoOawJHynLHqebuQU5h+HCIaauO7uZVZv1LMVk6KeEMaGjYCy2IFhwUDckRXEEN4w7mw39uaiJ48w9QrTNCHNIOoIVYqIHQktcCWjwu306HovG/qCym5qvTXxOha1P9SZwKrzxi/ibofbZSagOGgc0h1ym24tr5KfXovDakqltGUupVrRUZtI8lfA+OaMwYhO117Pf2jSdiHi5I9DcL77ZVbjfghmIMGuSVgOR/I3+F3ku1a1+DPLKlakqkcM+HnyXl0gCnqn7NsQY4tEPaAfExzcp9Lm67aH7J6tzS+bLG0a5Qczz10Gy7Lu4JZyc+Ngk9yC4Vwo1VWxtu41wc++waLH5lfY5ajNe3xAMHoDcn6Ln4d4QiiitA+wNsxt3y7+ZdzsO7M73PX9lya9ZVJF1LTsiQgruXRd0c4KgFthmsVWwiakcHF1S2BxkMAqLtAyWudTa40Kp0mL053wa/s7/4r6GZ888XUZr+llNkgKcamlYaz82Q0anlM+Q0+PwsN2YNY3/C4/8AsUw3F60uaYcLYy/NzRf56WX0B9U0c1qNcAp8Zdo/uzM6ee5TMmNSOI/gRNP9JI+pWGcL4sT3q4AX1sTf5ZVb3Yj0Ws4knFl2SXyNfAj3b+pW5OBqqQjtcQlcOYaMp9iCt7PsypybyyTzHlnkOnuNVN/4j5rW/EvP81Hi1PXHw2JcOmu2fmKDhmkpzeOGNp/FlBPrc811VNd0UZJXjm4Lw2RzzaNhd5kWb81B5bzJ5NmrGyR7qqy2+pOwG6302Cuk1lNh+AfqV04dg+Q5395/LoFK2UG/QzGGd2aoKZrBZoAHktoCLKibEsBERDJgrzlXtYsotZBhrbL0sWWVlLGwCwVlFkHnKll6RYwCIqsPcxxkh35s5O9PNYjr2y913ceN2u018ipdc9TQMk8TQfPn81JMi0RM8Flo2XbJgRHgleB0dqFzy8PSO3kB9rKeUatLOajl/iF/QZW/quifEerrLdHwyPikcQOQ0XZBg0Tfhv8A1arGUZUGQwqnO8DXO87afNdEeGTu3ysHnqVPNYBsLL2samSUPUhG8P38Ujj6aLf/ANPRc8x/uKlEWNTJaURX/TsPR3/cVtZgcI+AH1uVIImRpRyxYbG3ZjR7LoDV6RYJGLLKIgCIiAIiIAiIgCIiAIiIAiIgC8goiwDKIiyAiIhgyiIhkIiIAiIgCIiAIiIAiIgCIiAIiIAiIgP/2Q=="/>
          <p:cNvSpPr>
            <a:spLocks noChangeAspect="1" noChangeArrowheads="1"/>
          </p:cNvSpPr>
          <p:nvPr/>
        </p:nvSpPr>
        <p:spPr bwMode="auto">
          <a:xfrm>
            <a:off x="63500" y="-744538"/>
            <a:ext cx="1476375" cy="1533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90116" name="Picture 4" descr="http://2.bp.blogspot.com/-xRPcNOFld7o/TZxqdXeGbSI/AAAAAAAAAvQ/mdGBJvOyR4U/s320/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3672408" cy="5760640"/>
          </a:xfrm>
          <a:prstGeom prst="wedgeEllipseCallout">
            <a:avLst>
              <a:gd name="adj1" fmla="val 92024"/>
              <a:gd name="adj2" fmla="val -47410"/>
            </a:avLst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5508105" y="404664"/>
            <a:ext cx="33123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latin typeface="Segoe Print" pitchFamily="2" charset="0"/>
              </a:rPr>
              <a:t>Bize bağış olarak  verilen 2500 Adet diş fırçasını köy okullarına ve bazı diğer şubelerimize </a:t>
            </a:r>
          </a:p>
          <a:p>
            <a:r>
              <a:rPr lang="tr-TR" sz="3200" b="1" dirty="0" smtClean="0">
                <a:latin typeface="Segoe Print" pitchFamily="2" charset="0"/>
              </a:rPr>
              <a:t>Okullarda dağıtılmak üzere</a:t>
            </a:r>
          </a:p>
          <a:p>
            <a:r>
              <a:rPr lang="tr-TR" sz="3200" b="1" dirty="0" smtClean="0">
                <a:latin typeface="Segoe Print" pitchFamily="2" charset="0"/>
              </a:rPr>
              <a:t>gönderdik</a:t>
            </a:r>
            <a:r>
              <a:rPr lang="tr-TR" sz="3200" dirty="0" smtClean="0">
                <a:latin typeface="Segoe Print" pitchFamily="2" charset="0"/>
              </a:rPr>
              <a:t>.</a:t>
            </a:r>
            <a:endParaRPr lang="tr-TR" sz="3200" dirty="0">
              <a:latin typeface="Segoe Print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FF0000"/>
            </a:gs>
            <a:gs pos="100000">
              <a:schemeClr val="bg1">
                <a:shade val="45000"/>
                <a:satMod val="120000"/>
              </a:schemeClr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eeklogo.com/images/T/Turk_Kadinlar_Birligi-logo-1D6410F0F5-seeklogo.co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6624736" cy="6408712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haberciniz.biz/anne-merkezi,-bilinc-asiliyor-gaziantep-89638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3600400" cy="2448272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27652" name="AutoShape 4" descr="data:image/jpg;base64,/9j/4AAQSkZJRgABAQAAAQABAAD/2wCEAAkGBhQSERUUEhQVFBQWGBwYFxYWGBgWFxkaGBQZFxgXFx0aHyYeFx4jGh0ZIC8gJScpLCwsGB4xNTAqNSgsLCkBCQoKDgwOGg8PGjQlHyQxKiwsKTUsLCwsLCwsKiwsLCwyNC0sLDQpKSwsLywsLCwsLSk0LCwpLCwsLCwsLCwpLP/AABEIAGgAoAMBIgACEQEDEQH/xAAcAAACAgMBAQAAAAAAAAAAAAAFBgQHAAIDAQj/xAA9EAACAQIEAwUGAggGAwAAAAABAhEAAwQSITEFQVEGEyJhgQcycZGhsUJyFCNSYrLB0fAkM4KDkvEVFrP/xAAZAQADAQEBAAAAAAAAAAAAAAADBAUCAQD/xAAoEQACAwACAgAEBwEAAAAAAAABAgADERIhBDEiMkGxEzNRYYGRoeH/2gAMAwEAAhEDEQA/ALEvp4k/Mf4TVce2BPHZ/If/AKUb7Hdpr2JvMl5lbLqpVQvJgT9qEe2BgHw4nUo0D4OJqKlZS3DKdh1JXCrvU3L4F/vnUcDeiBt/ql/v8Rpm09QdQ7km2utMfAbC5pcDLrM7RB3pdullyx+Lb5xTJwa05tFnWJDDpyO3WkLjiExqv3kd+xqCGy+7CxHTWPpTIUpd7EJCH8qfw00ZdK7WNWLWnGiP7Q7pS3agkeNpj8tV+/FlifGfgP61YvtGtzbtfmP2FV0tgd3O28/PegsACdjKHV2MS8FslfFbVjHMTUnD8MRScihdOQA5+VTDbgVvZG9L8j6mpG7gCu+GTWt2WuuFTX0rh9Ta+5hSvMlSDbrXu6DkNOOSvRbrsLdccRhpYeIrCkyNTuo2rSrpmSZ1SxUuzg6H4a28wLkdMyg/DaDTDgbRyqTqYBPxImjiuDZsmw4clsjIoEvJj8pFV97YLXiwx/dufdabsD2tS/eW2LbqcxMnbQGgHtQ4UMR3BkgWyxJAnXSBHMGD8KoKVVtMSIZhkrnAcIa6TAMCASBOtMtvsxNuGYrlOggFiJkneK1sYJnuHIwtqoUkGYGYSDPMmOXSi2CwF7IzLeyhSYL+MEDlrqo8xrtQLbyT7jVdGCAuL4TublpJDCJzDYqzH5aAzTz2YxC3VKPkCEZVzdANQg5R1pOxvBQ2UB5yNBc+4Z1OWddCY86b+BXwlu2qoj3F0kCSVmCPh50B3BI0worPEwx2SuqWvqu1t8k9QBIb1BpljSlLsPiluXMS6KFVmlQughfAD6xPrTiBpTtA+GTPI6f+ome0IeC18W/lVd3rf+GPwP1arF9onu2v9X8qr+8P8P8A3+3S7/mRmr8sRuu1rZO9LTcYYDLkNyIOcNBj8RgmQcx+9RLvb4WWCtba5Kg5gwG/LUa/GhilycXuELBRpjpFS8Hb3+FB+C8YTE2hct7bFTupHI0wcPSZrBUjozqn6zfuNYrR7MGK34txLuLRuFGdVIzBSAwWYJUR4iP2dJ60e4O9pkW6kZWAILRPrJkEdKYq8YW+jkzZca+8g3DcBuMJgL+bQ0Ox690zZxqEiOpZtB5zTVf4oBp9qiYjB2sUIYSwgg/lMrPwNMv4lYGVnuBFz+3HUTuCcVLOysgBAaMsiPDrImN6ccNagD4D7UKvcESyxItrmg+IEg+IQdDvRxFoQQg407a4PazMNwC2jZhaRYOhGh+1R+PcEVkLKttSASWYT4QCTEazv86PE1B4o+exdCnUo6/A5CKrmivjxIiAtcHkIhdoez7WEtpYuFc6DMSQNhAAAUk7+Q+dALwuKADN1oMhtFXaXIBhieQ60W7XcbZ7OEuorSLRM6KJyrrM6jeRHSq7xHFb8qdYBltd9ZioltW2ELmS1UW/DBb3/wBjbjb9oFrYlgrKhUGCSdo5GD8ql4HD6shfIkgDIDnIPvSJ2iNuopcs4xWdGvZwo1REgGf2mY6+VOf/AJ2xYjKIaATJLaMN9dzSrrnUJsZ+x3ARYV9RDZcsdAN46GmCKrj/ANutJcV11aR4hp6HyqxbN4OqsNmAI9apeLYGTjmEf7JXlIytyP1iV7Rm/wAr4N9xVd8Yu5cExBg5d+c5uVWB7Snh7P5W/iFVv2hb/BHzK/xUEjbv5ENX1VFjB8cuqvd5pQzJIlgCZaCd/XzqPjUbOSxzTqGGxGwjpG0cqjsII21E/UjWu1tyQVgkbiASVPXTkedVuAU8lEW5lhjGHuwnHlw98rcbLbuCCTsGHuk9OYnzq6uEjQ+lUjw3szcu2RdXKchh1Bl8of3+hEH46Vd3A2lCfh9qm+TxL6v8xmoMB3NuLcPF609s6ZhAI3B3Vh5gwag8KspZsRcu3C0L3kJKC4Fyuw5iTEnbwimTA4QXGM7D6+VTMThsqt3QCt1AkmORHP50SihiOf0nmvCtx+sU7F62z5VugsDGRmAY6SCAOX8q9x/aC1bQK6tbznKudWCu2wKnQj47daI8Q4iyv3b2RdOXfKNAw2J0g+WvxoaOBnH4VkuHJct3QyFvGBlGitzggkGKKB8XEfaFd24cz+31/wBhDD8PJAIclTB99iCN9tiKk3+LgMyIMzrvOigxMH6fOlrhXEL2Fe+uKZQlhc9yA2UBiTnQncHyAGscqE8N7a2Lt83Lbghm8asYbLtMHypZg3fGLE6fillcS4sFlR71AsHjizXSCSMrTzEhfrQnjnETncgDOxgDlo2/loPnQd+0RRclo5BzI949YPIU2WLnZtUWtO/cgJjzfwViybZItgEMNWJBiNYUKR/Kpd/hFolTo0qCwIjK3MdDHXrUBuIxWq43NzobVBjpmz5J9IM/2MGG4PgnTLdBQ7K8kFR108LQdeWk0Bx3YO8t8qWJWYDTuORHxFNHA+yWKugMYtKebzJ+CjX5kUwYvhV20iFyrrbXLmAKwBoMwM7bTNctqIr5KPX2nK7g1mMfcry72RGW2to3HdyQIjLAkHz35zFWxwG0Uw1pW95Vg/Hy61E4DhEHiJWSIAHIEyfLWjq2gBAEAV7xaWI5kwXl2gngB6lbe09/1tr8h/ipFxdoXLIQ/ijnGxnU9Kt3tb2K/TCrLdyMqlQCuZTrOsaikbiHYHFWgA1vvVG7Wzm9Y0YfKhWVOr8snarEKcdiK/YtrjfqnnTZhA2nQzt1J615Z4muFCoDDoQGgTmJjNPWNY8qYsSmIweRra5+88ARpDSdgevr1qZxT2f/AKu7fu3QjWiLhU2yZQ+IQ06ktoTECDRlsLfN6nGUL6nLGIgu2rqjKzeFwCQCJIzQNM0kAn92nngjfqtdP+qrUW2u3UZpQKdF5mDIJ6akn1qzuzyBgFbYAsw8hA16SdPn0pawFnAEMpxdMP20KWh1bU+u0+ldcFipaD0NaNiM0n6fb0rwYWWBQaHcExp5VSX4cCxQjQeU0xOIHfMAZgAEelQHw570MhjnA2/1daki0e9bNEnluNNNPmNetZfVl8KjQ7nTpGuk+ekaihsN9w6NnQ/SR+NcKXFYa8sr3l22bcgeLLzU9ecdDXzNH6PfIIFzu2ZdzBiQrSNxsfOvp8YwBwF5b187+0Dhot468qDQ3XiPNpEfOt1sNyDsrKjY9doOLKznL7xkE6gxO0HagTYqKhYzHl2ZmOrEk1FfE1pVwTLuWOyddxwG+lGfZveW7xK2l2MuV2XoWVZB841PpSNibxbcA+YJB/pRz2bXI4lZ3Hv6f7ZrWdbMjs5PpFMaDtXuLyvbdWiCpmehB3oRg7uvrXvHXb9GvMgki1c0/wBttDWRYSO5x6uLdSlbPbTuLsC43+jxA/EbVY3Au3RIGYyCNxqPl/SqLdRmDEmTqTuTpznrTrw+yLFm0dNVGuYFjmg7T1JpNquA1Cdj4cWHi4Eu/Bcct3Bv/f3FEAZ1GtVNwziwIDBtiRO2o3oqe3Zw7w4LJlklfeHps30rtfmHccQNvhfVI94zhlu7lNxFcqcykjVT1B3Fatwxdvw5chB1kTMEnfp6movBO1FnFJmtOGHONx5Mp1Wi1PYlg6iBDIcMpK52bxeHxDLdsMLA1S4vjXQ/iYe7psCOXOrA4NZW3ZlYLXIZz6Qq/ADl5mm0ihGP7PK5zI7Wm/djL6rsaXegqeSxmu5T08jr1FeX75YQGKnqNDXZcDcQagOI3XT6Go+JtwJ19RHIGR1GsehrnYHcOCpPU0ViCSJbQSfQySefL4V5dxoKkTrzqC2PbZYOoM8+YnfXQnefOoQOv970Nnz1Ga6dJ2ELtxbKtcdhAEknQek7jz51TntP49+kX+6FsotljuQTLQZBHIj702+0LieXCMsSudQwmJkk7+lVPxDHm9cZ2EEgLAnZVCjfU6CtUrybl9B94LyjxHEns/aFbjzXIt10HXpWqmtxcjlI504YgJFxKEHVkPrrU3sficnEMOZ0zx/yUiuDqMuqhk5FTJX56j4UQ7CdnXxeNVbUjugbrGJjJsvkWaF9T0rw9To6IMvnC3daIYm3mt3E1h0I038QymJ8jS/wrE5gD1FNeAIYL1E6eVLqN6Eav6Gz597T9hL1lyLf65eWVWzgfviNPmaPYRlDIrpCrby5gDqVA1M7RB2q58VwpH30PWgeP7Owp8AcQdh1HMUOz8ZBmdftMI1T9n3+8qLjvCyt1iju6XSDlXUKxHOJ0PXnrXmPuC5lS4WHhySP2gNQadcUt82wqqe7X/MXu2W6MoOUTsRMCQNqSMT3r+JcNlIM5nY+U6mPOgYThMP+JmicuD4m9w68LyqLqAETrBB3BjUGrb7H9tlxocoMuWJUmW1GsjpOgYfIUhcIa3eXNbI81P8AMfzqVgOD9xfW/Ym2495PwOp3Hl/UCvJYOX6GasUOO/7lv2sSD5Gu0VSg9oGIsY8tfBSyxCm3uotjQMOralifSrbwnEQRKsHXqCD9R9qfS7fm/uT7aCnYhCuGIwSP7yg+ex+ddUuA7VtTGAiLglT1FfiHZZwxa02YHdG0Podj9KA4+bU5gVPQ6b6AfOrGqPjMCl0Zbihh58vMdKVs8UH5Tkfp85k+fuUD7QMRNtbW7F85+HiAH30+FBcf7M+I2tWwtxh1txc5fukn6Va3H/ZLnvrdtXfB3qNcS5uFBGbKw305EetWTXaKyi4YPyLxY/IT5MZgOYisW8P2oNZWUYwIM8uIDqNzup2YdVPX60/eyXtHbw9y5ZuQEuAOrgANmGmViNSI26a9aysoL9KTD1DkwBjTw/itpr13uGzWhdKgiYzCCyg89SfnTnw28sqZMxEbf91lZS4c88jbLtUMJc3B5c+teLiVOgMnmBqR8ele1lUAx3JIyCuPcGuYlcgumzbkFsg8bEGQCdlWdwAZ8qVsV2AUavnueZYx9IrKygeRQrAtvcPTcyHBFvifYxrR7zDeEj8A0/4/0Ne8M7QgnJfGVtp218xupr2sqKPiOGXFAZYVxuAt3Fi4FdDtPL4GovDje4davDDJ39tjnRCYNtoho08QIjTyryso9FjHditqgTp2B9oV27dGHxAJuGSHiDoJIccx0IqzcPjA2+h+hrKym0sKtgit9akbJFeVlZVAyfOOLwwuIyEkBhBjegT9lriT3GJuJ4MgDeIKAFCka7iCZI1LGsrKGRs0CRP/2Q=="/>
          <p:cNvSpPr>
            <a:spLocks noChangeAspect="1" noChangeArrowheads="1"/>
          </p:cNvSpPr>
          <p:nvPr/>
        </p:nvSpPr>
        <p:spPr bwMode="auto">
          <a:xfrm>
            <a:off x="63500" y="-485775"/>
            <a:ext cx="1524000" cy="990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7654" name="Picture 6" descr="http://www.bayrampasaportal.com/hizmet/images/hizmet-merkezleri/kadin-aile-sagligi-merkez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3599958" cy="2390378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7658" name="Picture 10" descr="http://www.haberkentim.com/upload/Image/SAGLIK/S1/kadin_aile_saglik_hbr_f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5024"/>
            <a:ext cx="3692715" cy="2545458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9" name="8 Metin kutusu"/>
          <p:cNvSpPr txBox="1"/>
          <p:nvPr/>
        </p:nvSpPr>
        <p:spPr>
          <a:xfrm>
            <a:off x="323528" y="332656"/>
            <a:ext cx="876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 smtClean="0">
                <a:latin typeface="Segoe Print" pitchFamily="2" charset="0"/>
              </a:rPr>
              <a:t>Çınardere</a:t>
            </a:r>
            <a:r>
              <a:rPr lang="tr-TR" sz="2800" b="1" dirty="0" smtClean="0">
                <a:latin typeface="Segoe Print" pitchFamily="2" charset="0"/>
              </a:rPr>
              <a:t> 3 aylık Sağlık tarama programı ; </a:t>
            </a:r>
            <a:endParaRPr lang="tr-TR" sz="2800" b="1" dirty="0">
              <a:latin typeface="Segoe Print" pitchFamily="2" charset="0"/>
            </a:endParaRPr>
          </a:p>
        </p:txBody>
      </p:sp>
      <p:pic>
        <p:nvPicPr>
          <p:cNvPr id="51202" name="Picture 2" descr="http://t2.gstatic.com/images?q=tbn:ANd9GcRuVofmel1EvJfRyXhOxEy-p-LK1BQ3pO5dfKXFAIYpyk4hk135v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17032"/>
            <a:ext cx="3672408" cy="244827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720197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endParaRPr lang="tr-TR" sz="96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tr-TR" sz="9600" b="1" cap="none" spc="150" dirty="0" smtClean="0">
                <a:ln w="11430">
                  <a:noFill/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2010</a:t>
            </a:r>
            <a:r>
              <a:rPr lang="tr-TR" sz="5400" b="1" cap="none" spc="150" dirty="0" smtClean="0">
                <a:ln w="11430">
                  <a:noFill/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 </a:t>
            </a:r>
          </a:p>
          <a:p>
            <a:pPr algn="ctr"/>
            <a:r>
              <a:rPr lang="tr-TR" sz="5400" b="1" spc="150" dirty="0" smtClean="0">
                <a:ln w="11430">
                  <a:noFill/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Eğitim &amp; Sosyal Yardım </a:t>
            </a:r>
          </a:p>
          <a:p>
            <a:pPr algn="ctr"/>
            <a:r>
              <a:rPr lang="tr-TR" sz="5400" b="1" cap="none" spc="150" dirty="0" smtClean="0">
                <a:ln w="11430">
                  <a:noFill/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Sağlık Destek </a:t>
            </a:r>
          </a:p>
          <a:p>
            <a:pPr algn="ctr"/>
            <a:r>
              <a:rPr lang="tr-TR" sz="5400" b="1" cap="none" spc="150" dirty="0" smtClean="0">
                <a:ln w="11430">
                  <a:noFill/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Alanındaki Çalışmalarımız</a:t>
            </a:r>
          </a:p>
          <a:p>
            <a:pPr algn="ctr"/>
            <a:r>
              <a:rPr lang="tr-TR" sz="5400" b="1" cap="none" spc="150" dirty="0" smtClean="0">
                <a:ln w="11430">
                  <a:noFill/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714348" y="1412776"/>
            <a:ext cx="7674076" cy="3302108"/>
          </a:xfrm>
          <a:prstGeom prst="rect">
            <a:avLst/>
          </a:prstGeom>
          <a:solidFill>
            <a:srgbClr val="FF1515"/>
          </a:solidFill>
          <a:ln>
            <a:solidFill>
              <a:srgbClr val="FF000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tr-TR" sz="9600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 SOSYAL AKTİVİTE </a:t>
            </a:r>
          </a:p>
          <a:p>
            <a:pPr algn="ctr" rtl="0"/>
            <a:r>
              <a:rPr lang="tr-TR" sz="9600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PROGRAMLARI </a:t>
            </a:r>
            <a:endParaRPr lang="tr-TR" sz="9600" kern="10" spc="192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1138" name="Picture 2" descr="C:\Program Files\Microsoft Office\MEDIA\CAGCAT10\j0186348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149080"/>
            <a:ext cx="1626534" cy="2304256"/>
          </a:xfrm>
          <a:prstGeom prst="roundRect">
            <a:avLst/>
          </a:prstGeom>
          <a:noFill/>
        </p:spPr>
      </p:pic>
      <p:pic>
        <p:nvPicPr>
          <p:cNvPr id="91139" name="Picture 3" descr="C:\Program Files\Microsoft Office\MEDIA\CAGCAT10\j0183328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0"/>
            <a:ext cx="2454012" cy="18141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ugba\Desktop\SLAYT RESİMLERİ\ORTAK AKTİVİTE\DSC_0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2 Metin kutusu"/>
          <p:cNvSpPr txBox="1"/>
          <p:nvPr/>
        </p:nvSpPr>
        <p:spPr>
          <a:xfrm>
            <a:off x="323528" y="332656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Segoe Print" pitchFamily="2" charset="0"/>
              </a:rPr>
              <a:t>Sayın Neşe </a:t>
            </a:r>
            <a:r>
              <a:rPr lang="tr-TR" sz="2400" b="1" dirty="0" err="1" smtClean="0">
                <a:latin typeface="Segoe Print" pitchFamily="2" charset="0"/>
              </a:rPr>
              <a:t>Doster</a:t>
            </a:r>
            <a:r>
              <a:rPr lang="tr-TR" sz="2400" b="1" dirty="0" smtClean="0">
                <a:latin typeface="Segoe Print" pitchFamily="2" charset="0"/>
              </a:rPr>
              <a:t> Konuşmacı Konuğumuz </a:t>
            </a:r>
            <a:endParaRPr lang="tr-TR" sz="2400" b="1" dirty="0">
              <a:latin typeface="Segoe Print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ugba\Desktop\SLAYT RESİMLERİ\8 MART\100_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861048"/>
            <a:ext cx="3888432" cy="2764731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3" name="Picture 2" descr="E:\CIMG2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861048"/>
            <a:ext cx="3816424" cy="2760307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" name="Picture 7" descr="E:\CIMG2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88640"/>
            <a:ext cx="5616624" cy="352839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E:\CIMG2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06996" y="152636"/>
            <a:ext cx="6858000" cy="655272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CIMG2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847356" cy="2736304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33795" name="Picture 3" descr="E:\CIMG2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6"/>
            <a:ext cx="3888432" cy="2736304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33796" name="Picture 4" descr="E:\CIMG2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56992"/>
            <a:ext cx="4104456" cy="2808312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4098" name="Picture 2" descr="C:\Users\tugba\Desktop\SLAYT RESİMLERİ\8 MART\CIMG26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4032448" cy="2808312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E:\HPIM8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3672408" cy="266429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844" name="Picture 4" descr="E:\HPIM8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73016"/>
            <a:ext cx="3960440" cy="268229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845" name="Picture 5" descr="E:\HPIM8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3672408" cy="272321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4 Metin kutusu"/>
          <p:cNvSpPr txBox="1"/>
          <p:nvPr/>
        </p:nvSpPr>
        <p:spPr>
          <a:xfrm>
            <a:off x="4355976" y="620688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latin typeface="Segoe Print" pitchFamily="2" charset="0"/>
              </a:rPr>
              <a:t>8 Mart </a:t>
            </a:r>
          </a:p>
          <a:p>
            <a:pPr algn="ctr"/>
            <a:r>
              <a:rPr lang="tr-TR" sz="2800" b="1" dirty="0" smtClean="0">
                <a:latin typeface="Segoe Print" pitchFamily="2" charset="0"/>
              </a:rPr>
              <a:t>Dünya Kadınlar Günü gerçek büyük bir coşku ile kırsal alan kadınlarımızla kutlandı </a:t>
            </a:r>
            <a:r>
              <a:rPr lang="tr-TR" sz="2800" dirty="0" smtClean="0">
                <a:latin typeface="Segoe Print" pitchFamily="2" charset="0"/>
              </a:rPr>
              <a:t>. </a:t>
            </a:r>
            <a:endParaRPr lang="tr-TR" sz="2800" dirty="0">
              <a:latin typeface="Segoe Print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HPIM8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024336" cy="230425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891" name="Picture 3" descr="E:\HPIM8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0648"/>
            <a:ext cx="2952328" cy="230425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892" name="Picture 4" descr="E:\HPIM8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204864"/>
            <a:ext cx="3168352" cy="230425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893" name="Picture 5" descr="E:\HPIM80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933056"/>
            <a:ext cx="3096344" cy="244827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894" name="Picture 6" descr="E:\HPIM80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95536" y="3861048"/>
            <a:ext cx="3024336" cy="252028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ugba\Desktop\SLAYT RESİMLERİ\8 MART\DSC_0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4716016" y="0"/>
            <a:ext cx="4427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7" name="6 Dikdörtgen"/>
          <p:cNvSpPr/>
          <p:nvPr/>
        </p:nvSpPr>
        <p:spPr>
          <a:xfrm>
            <a:off x="4788024" y="188640"/>
            <a:ext cx="4355976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smtClean="0">
                <a:latin typeface="Segoe Print" pitchFamily="2" charset="0"/>
              </a:rPr>
              <a:t>Atatürk Diyor ki ; </a:t>
            </a:r>
          </a:p>
          <a:p>
            <a:r>
              <a:rPr lang="tr-TR" sz="2800" b="1" dirty="0" smtClean="0">
                <a:latin typeface="Segoe Print" pitchFamily="2" charset="0"/>
              </a:rPr>
              <a:t>“ Beni övmeyi bırakınız . </a:t>
            </a:r>
          </a:p>
          <a:p>
            <a:r>
              <a:rPr lang="tr-TR" sz="2800" b="1" dirty="0" smtClean="0">
                <a:latin typeface="Segoe Print" pitchFamily="2" charset="0"/>
              </a:rPr>
              <a:t>Bana neler yapacağınızı söyleyiniz” </a:t>
            </a:r>
          </a:p>
          <a:p>
            <a:endParaRPr lang="tr-TR" sz="3600" b="1" dirty="0" smtClean="0">
              <a:latin typeface="Monotype Corsiva" pitchFamily="66" charset="0"/>
            </a:endParaRPr>
          </a:p>
          <a:p>
            <a:r>
              <a:rPr lang="tr-TR" sz="3600" b="1" dirty="0" smtClean="0">
                <a:latin typeface="Segoe Print" pitchFamily="2" charset="0"/>
              </a:rPr>
              <a:t>Biz Diyoruz ki; </a:t>
            </a:r>
          </a:p>
          <a:p>
            <a:r>
              <a:rPr lang="tr-TR" sz="3600" b="1" dirty="0" smtClean="0">
                <a:latin typeface="Monotype Corsiva" pitchFamily="66" charset="0"/>
              </a:rPr>
              <a:t>“</a:t>
            </a:r>
            <a:r>
              <a:rPr lang="tr-TR" sz="2800" b="1" dirty="0" smtClean="0">
                <a:latin typeface="Segoe Print" pitchFamily="2" charset="0"/>
              </a:rPr>
              <a:t>88 Yıldan bu yana kurduğunuz  Cumhuriyeti koruduk , bundan sonrada koruyacağız</a:t>
            </a:r>
            <a:r>
              <a:rPr lang="tr-TR" sz="3600" b="1" dirty="0" smtClean="0">
                <a:latin typeface="Monotype Corsiva" pitchFamily="66" charset="0"/>
              </a:rPr>
              <a:t>”</a:t>
            </a:r>
          </a:p>
          <a:p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1030" name="Picture 6" descr="http://t0.gstatic.com/images?q=tbn:ANd9GcRw9lBczPUsD-63pRloyJoBtiNFwrllEk6USPran57J4PWetYNWZ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536504" cy="59766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0" y="188640"/>
            <a:ext cx="994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latin typeface="Segoe Print" pitchFamily="2" charset="0"/>
              </a:rPr>
              <a:t>Sabiha Gökçen Havalimanı Anma Programı </a:t>
            </a:r>
            <a:endParaRPr lang="tr-TR" sz="3200" b="1" dirty="0">
              <a:latin typeface="Segoe Print" pitchFamily="2" charset="0"/>
            </a:endParaRPr>
          </a:p>
        </p:txBody>
      </p:sp>
      <p:pic>
        <p:nvPicPr>
          <p:cNvPr id="11266" name="Picture 2" descr="C:\Users\tugba\Desktop\SLAYT RESİMLERİ\SABİHA GÖKÇEN\100_0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424936" cy="540060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ugba\Desktop\SLAYT RESİMLERİ\SABİHA GÖKÇEN\100_0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3816424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2291" name="Picture 3" descr="C:\Users\tugba\Desktop\SLAYT RESİMLERİ\SABİHA GÖKÇEN\100_0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041576"/>
            <a:ext cx="4644008" cy="3816424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tugba\Desktop\SLAYT RESİMLERİ\OKUL YARDIMLARI\100_1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032447" cy="283673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8" name="Picture 4" descr="C:\Users\tugba\Desktop\SLAYT RESİMLERİ\OKUL YARDIMLARI\100_1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4146737" cy="2836739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3 Metin kutusu"/>
          <p:cNvSpPr txBox="1"/>
          <p:nvPr/>
        </p:nvSpPr>
        <p:spPr>
          <a:xfrm>
            <a:off x="5148064" y="980728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Segoe Print" pitchFamily="2" charset="0"/>
              </a:rPr>
              <a:t>Elazığ  Depremi yardım kolileri  </a:t>
            </a:r>
          </a:p>
        </p:txBody>
      </p:sp>
      <p:pic>
        <p:nvPicPr>
          <p:cNvPr id="40962" name="Picture 2" descr="http://t3.gstatic.com/images?q=tbn:ANd9GcS-wizUoNYZd2XNWc0rDh-WUb0_xOkuD3ajTtfzvBa0rZ2WHES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924944"/>
            <a:ext cx="3888432" cy="266429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230638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tr-TR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2285984" y="857232"/>
            <a:ext cx="6429420" cy="40719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tr-TR" sz="9600" b="1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 </a:t>
            </a:r>
            <a:endParaRPr lang="tr-TR" sz="9600" b="1" kern="10" spc="192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1928794" y="1142984"/>
            <a:ext cx="6858048" cy="3929090"/>
          </a:xfrm>
          <a:prstGeom prst="rect">
            <a:avLst/>
          </a:prstGeom>
          <a:solidFill>
            <a:srgbClr val="FF151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tr-TR" sz="9600" b="1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EĞİTİM </a:t>
            </a:r>
            <a:endParaRPr lang="tr-TR" sz="9600" b="1" kern="10" spc="192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0" name="Picture 4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2571736" cy="40719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323528" y="0"/>
            <a:ext cx="11443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latin typeface="Segoe Print" pitchFamily="2" charset="0"/>
              </a:rPr>
              <a:t>Kazım Karabekir İlköğretim Okulu </a:t>
            </a:r>
          </a:p>
          <a:p>
            <a:r>
              <a:rPr lang="tr-TR" sz="3200" b="1" dirty="0" smtClean="0">
                <a:latin typeface="Segoe Print" pitchFamily="2" charset="0"/>
              </a:rPr>
              <a:t>Ana Sınıflar Katı </a:t>
            </a:r>
            <a:endParaRPr lang="tr-TR" sz="3200" b="1" dirty="0">
              <a:latin typeface="Segoe Print" pitchFamily="2" charset="0"/>
            </a:endParaRPr>
          </a:p>
        </p:txBody>
      </p:sp>
      <p:pic>
        <p:nvPicPr>
          <p:cNvPr id="7171" name="Picture 3" descr="C:\Users\tugba\Desktop\SLAYT RESİMLERİ\8SBAT2010K.K.ACILIS\100_0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3867746" cy="2578721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7172" name="Picture 4" descr="C:\Users\tugba\Desktop\SLAYT RESİMLERİ\8SBAT2010K.K.ACILIS\100_0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3930733" cy="262071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7173" name="Picture 5" descr="C:\Users\tugba\Desktop\SLAYT RESİMLERİ\8SBAT2010K.K.ACILIS\100_0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4032448" cy="2736304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7174" name="Picture 6" descr="C:\Users\tugba\Desktop\SLAYT RESİMLERİ\8SBAT2010K.K.ACILIS\100_07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4074748" cy="2764731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ugba\Desktop\SLAYT RESİMLERİ\8SBAT2010K.K.ACILIS\100_0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404664"/>
            <a:ext cx="3930732" cy="262071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8196" name="Picture 4" descr="C:\Users\tugba\Desktop\SLAYT RESİMLERİ\8SBAT2010K.K.ACILIS\100_0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17032"/>
            <a:ext cx="3822729" cy="2592288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8197" name="Picture 5" descr="C:\Users\tugba\Desktop\SLAYT RESİMLERİ\8SBAT2010K.K.ACILIS\100_0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822729" cy="262071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8198" name="Picture 6" descr="C:\Users\tugba\Desktop\SLAYT RESİMLERİ\8SBAT2010K.K.ACILIS\100_08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6672"/>
            <a:ext cx="3822729" cy="2548707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tugba\Desktop\SLAYT RESİMLERİ\8SBAT2010K.K.ACILIS\DSC0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2656"/>
            <a:ext cx="3672408" cy="266429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9220" name="Picture 4" descr="C:\Users\tugba\Desktop\SLAYT RESİMLERİ\8SBAT2010K.K.ACILIS\DSC0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01008"/>
            <a:ext cx="3744416" cy="2808312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9221" name="Picture 5" descr="C:\Users\tugba\Desktop\SLAYT RESİMLERİ\8SBAT2010K.K.ACILIS\DSC0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429000"/>
            <a:ext cx="3816424" cy="2808312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8" name="Picture 2" descr="C:\Users\tugba\Desktop\SLAYT RESİMLERİ\8SBAT2010K.K.ACILIS\DSC00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32656"/>
            <a:ext cx="3744416" cy="2736304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ugba\Desktop\SLAYT RESİMLERİ\8SBAT2010K.K.ACILIS\DSC0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744416" cy="266429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0245" name="Picture 5" descr="C:\Users\tugba\Desktop\SLAYT RESİMLERİ\8SBAT2010K.K.ACILIS\100_0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3714727" cy="266429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0246" name="Picture 6" descr="C:\Users\tugba\Desktop\SLAYT RESİMLERİ\8SBAT2010K.K.ACILIS\100_0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068960"/>
            <a:ext cx="5732066" cy="3533651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251520" y="188640"/>
            <a:ext cx="951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latin typeface="Segoe Print" pitchFamily="2" charset="0"/>
              </a:rPr>
              <a:t>Şeyhli İlköğretim Okulu Alt özel sınıfı </a:t>
            </a:r>
          </a:p>
          <a:p>
            <a:endParaRPr lang="tr-TR" dirty="0"/>
          </a:p>
        </p:txBody>
      </p:sp>
      <p:pic>
        <p:nvPicPr>
          <p:cNvPr id="13314" name="Picture 2" descr="C:\Users\tugba\Desktop\SLAYT RESİMLERİ\ALT OZEL SINIF\100_0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468370" cy="5646069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ugba\Desktop\SLAYT RESİMLERİ\ALT OZEL SINIF\DSC_0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3" name="2 Metin kutusu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Segoe Print" pitchFamily="2" charset="0"/>
              </a:rPr>
              <a:t>Alt Özel Sınıflarının yapılmasında şubemize destek veren  dostlarımız ve üyelerimiz .</a:t>
            </a:r>
            <a:endParaRPr lang="tr-TR" sz="2400" b="1" dirty="0">
              <a:latin typeface="Segoe Print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http://sozbirlojistik.com/images/turkiye_haritas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8786813" cy="4572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3 Düz Ok Bağlayıcısı"/>
          <p:cNvCxnSpPr/>
          <p:nvPr/>
        </p:nvCxnSpPr>
        <p:spPr>
          <a:xfrm rot="10800000">
            <a:off x="1857356" y="2000240"/>
            <a:ext cx="1571636" cy="100013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Düz Ok Bağlayıcısı"/>
          <p:cNvCxnSpPr/>
          <p:nvPr/>
        </p:nvCxnSpPr>
        <p:spPr>
          <a:xfrm rot="10800000">
            <a:off x="500034" y="2500306"/>
            <a:ext cx="2857520" cy="5000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Ok Bağlayıcısı"/>
          <p:cNvCxnSpPr/>
          <p:nvPr/>
        </p:nvCxnSpPr>
        <p:spPr>
          <a:xfrm rot="16200000" flipH="1">
            <a:off x="3107521" y="3036091"/>
            <a:ext cx="1643074" cy="14287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 flipV="1">
            <a:off x="3357554" y="2285992"/>
            <a:ext cx="1357322" cy="64294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Ok Bağlayıcısı"/>
          <p:cNvCxnSpPr/>
          <p:nvPr/>
        </p:nvCxnSpPr>
        <p:spPr>
          <a:xfrm rot="16200000" flipH="1">
            <a:off x="2750331" y="3464719"/>
            <a:ext cx="2643206" cy="15716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Ok Bağlayıcısı"/>
          <p:cNvCxnSpPr/>
          <p:nvPr/>
        </p:nvCxnSpPr>
        <p:spPr>
          <a:xfrm rot="5400000">
            <a:off x="2035951" y="3464719"/>
            <a:ext cx="1714512" cy="78581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Ok Bağlayıcısı"/>
          <p:cNvCxnSpPr/>
          <p:nvPr/>
        </p:nvCxnSpPr>
        <p:spPr>
          <a:xfrm rot="10800000" flipV="1">
            <a:off x="1142976" y="3000372"/>
            <a:ext cx="2071702" cy="12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Düz Ok Bağlayıcısı"/>
          <p:cNvCxnSpPr/>
          <p:nvPr/>
        </p:nvCxnSpPr>
        <p:spPr>
          <a:xfrm rot="16200000" flipV="1">
            <a:off x="2714612" y="2500306"/>
            <a:ext cx="714380" cy="28575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Düz Ok Bağlayıcısı"/>
          <p:cNvCxnSpPr/>
          <p:nvPr/>
        </p:nvCxnSpPr>
        <p:spPr>
          <a:xfrm rot="10800000" flipV="1">
            <a:off x="642910" y="2928934"/>
            <a:ext cx="2714644" cy="92869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Ok Bağlayıcısı"/>
          <p:cNvCxnSpPr/>
          <p:nvPr/>
        </p:nvCxnSpPr>
        <p:spPr>
          <a:xfrm rot="10800000">
            <a:off x="1643042" y="2500306"/>
            <a:ext cx="1714512" cy="5000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Düz Ok Bağlayıcısı"/>
          <p:cNvCxnSpPr/>
          <p:nvPr/>
        </p:nvCxnSpPr>
        <p:spPr>
          <a:xfrm rot="10800000">
            <a:off x="2071670" y="2500306"/>
            <a:ext cx="1285884" cy="5000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Düz Ok Bağlayıcısı"/>
          <p:cNvCxnSpPr/>
          <p:nvPr/>
        </p:nvCxnSpPr>
        <p:spPr>
          <a:xfrm rot="10800000" flipV="1">
            <a:off x="1643042" y="3000372"/>
            <a:ext cx="1714512" cy="12144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Düz Ok Bağlayıcısı"/>
          <p:cNvCxnSpPr/>
          <p:nvPr/>
        </p:nvCxnSpPr>
        <p:spPr>
          <a:xfrm rot="10800000">
            <a:off x="428596" y="1785926"/>
            <a:ext cx="2857520" cy="1143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Düz Ok Bağlayıcısı"/>
          <p:cNvCxnSpPr/>
          <p:nvPr/>
        </p:nvCxnSpPr>
        <p:spPr>
          <a:xfrm flipV="1">
            <a:off x="3286116" y="2857496"/>
            <a:ext cx="4214842" cy="1428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Düz Ok Bağlayıcısı"/>
          <p:cNvCxnSpPr/>
          <p:nvPr/>
        </p:nvCxnSpPr>
        <p:spPr>
          <a:xfrm rot="10800000">
            <a:off x="2428860" y="3000372"/>
            <a:ext cx="857256" cy="714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Düz Ok Bağlayıcısı"/>
          <p:cNvCxnSpPr/>
          <p:nvPr/>
        </p:nvCxnSpPr>
        <p:spPr>
          <a:xfrm rot="10800000" flipV="1">
            <a:off x="1285852" y="3000372"/>
            <a:ext cx="2071702" cy="17859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Düz Ok Bağlayıcısı"/>
          <p:cNvCxnSpPr/>
          <p:nvPr/>
        </p:nvCxnSpPr>
        <p:spPr>
          <a:xfrm flipV="1">
            <a:off x="3357554" y="2500306"/>
            <a:ext cx="3143272" cy="5000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Düz Ok Bağlayıcısı"/>
          <p:cNvCxnSpPr/>
          <p:nvPr/>
        </p:nvCxnSpPr>
        <p:spPr>
          <a:xfrm>
            <a:off x="3357554" y="3000372"/>
            <a:ext cx="2214578" cy="200026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Düz Ok Bağlayıcısı"/>
          <p:cNvCxnSpPr/>
          <p:nvPr/>
        </p:nvCxnSpPr>
        <p:spPr>
          <a:xfrm flipV="1">
            <a:off x="3357554" y="2643182"/>
            <a:ext cx="5143536" cy="3571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Düz Ok Bağlayıcısı"/>
          <p:cNvCxnSpPr/>
          <p:nvPr/>
        </p:nvCxnSpPr>
        <p:spPr>
          <a:xfrm rot="5400000">
            <a:off x="2250265" y="3107529"/>
            <a:ext cx="1214446" cy="8572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Düz Ok Bağlayıcısı"/>
          <p:cNvCxnSpPr/>
          <p:nvPr/>
        </p:nvCxnSpPr>
        <p:spPr>
          <a:xfrm rot="10800000">
            <a:off x="2214546" y="2357430"/>
            <a:ext cx="1071570" cy="7143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Düz Ok Bağlayıcısı"/>
          <p:cNvCxnSpPr/>
          <p:nvPr/>
        </p:nvCxnSpPr>
        <p:spPr>
          <a:xfrm>
            <a:off x="3286116" y="3071810"/>
            <a:ext cx="2143140" cy="10715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Düz Ok Bağlayıcısı"/>
          <p:cNvCxnSpPr/>
          <p:nvPr/>
        </p:nvCxnSpPr>
        <p:spPr>
          <a:xfrm rot="16200000" flipH="1">
            <a:off x="2536017" y="3893347"/>
            <a:ext cx="1643074" cy="1428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Düz Ok Bağlayıcısı"/>
          <p:cNvCxnSpPr/>
          <p:nvPr/>
        </p:nvCxnSpPr>
        <p:spPr>
          <a:xfrm rot="5400000">
            <a:off x="2643174" y="3571876"/>
            <a:ext cx="1143008" cy="1428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Düz Ok Bağlayıcısı"/>
          <p:cNvCxnSpPr/>
          <p:nvPr/>
        </p:nvCxnSpPr>
        <p:spPr>
          <a:xfrm>
            <a:off x="3214678" y="3000372"/>
            <a:ext cx="1643074" cy="5715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Düz Ok Bağlayıcısı"/>
          <p:cNvCxnSpPr/>
          <p:nvPr/>
        </p:nvCxnSpPr>
        <p:spPr>
          <a:xfrm rot="10800000" flipV="1">
            <a:off x="1071538" y="3000372"/>
            <a:ext cx="2214578" cy="42862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Düz Ok Bağlayıcısı"/>
          <p:cNvCxnSpPr/>
          <p:nvPr/>
        </p:nvCxnSpPr>
        <p:spPr>
          <a:xfrm>
            <a:off x="3286116" y="3000372"/>
            <a:ext cx="4071966" cy="164307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Düz Ok Bağlayıcısı"/>
          <p:cNvCxnSpPr/>
          <p:nvPr/>
        </p:nvCxnSpPr>
        <p:spPr>
          <a:xfrm rot="16200000" flipH="1">
            <a:off x="2714612" y="3786190"/>
            <a:ext cx="2000264" cy="5715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Düz Ok Bağlayıcısı"/>
          <p:cNvCxnSpPr/>
          <p:nvPr/>
        </p:nvCxnSpPr>
        <p:spPr>
          <a:xfrm>
            <a:off x="3286116" y="3071810"/>
            <a:ext cx="1000132" cy="5715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Düz Ok Bağlayıcısı"/>
          <p:cNvCxnSpPr/>
          <p:nvPr/>
        </p:nvCxnSpPr>
        <p:spPr>
          <a:xfrm flipV="1">
            <a:off x="3214678" y="2143116"/>
            <a:ext cx="2214578" cy="92869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Düz Ok Bağlayıcısı"/>
          <p:cNvCxnSpPr/>
          <p:nvPr/>
        </p:nvCxnSpPr>
        <p:spPr>
          <a:xfrm rot="16200000" flipV="1">
            <a:off x="2285984" y="2143116"/>
            <a:ext cx="1000132" cy="8572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Düz Ok Bağlayıcısı"/>
          <p:cNvCxnSpPr/>
          <p:nvPr/>
        </p:nvCxnSpPr>
        <p:spPr>
          <a:xfrm flipV="1">
            <a:off x="3214678" y="1928802"/>
            <a:ext cx="1428760" cy="1143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Düz Ok Bağlayıcısı"/>
          <p:cNvCxnSpPr/>
          <p:nvPr/>
        </p:nvCxnSpPr>
        <p:spPr>
          <a:xfrm rot="10800000">
            <a:off x="571472" y="2071678"/>
            <a:ext cx="2786082" cy="100013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Düz Ok Bağlayıcısı"/>
          <p:cNvCxnSpPr/>
          <p:nvPr/>
        </p:nvCxnSpPr>
        <p:spPr>
          <a:xfrm flipV="1">
            <a:off x="3357554" y="2143116"/>
            <a:ext cx="3214710" cy="100013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75 Metin kutusu"/>
          <p:cNvSpPr txBox="1"/>
          <p:nvPr/>
        </p:nvSpPr>
        <p:spPr>
          <a:xfrm>
            <a:off x="357158" y="214290"/>
            <a:ext cx="84296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tx1">
                    <a:lumMod val="95000"/>
                  </a:schemeClr>
                </a:solidFill>
                <a:latin typeface="Mistral" pitchFamily="66" charset="0"/>
              </a:rPr>
              <a:t>TÜRK KADINLAR BİRLİĞİ İL BAZINDA ŞUBELER TABLOSU </a:t>
            </a:r>
          </a:p>
          <a:p>
            <a:endParaRPr lang="tr-TR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ugba\Desktop\SLAYT RESİMLERİ\ALT OZEL SINIF\100_1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248472" cy="2736304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4340" name="Picture 4" descr="C:\Users\tugba\Desktop\SLAYT RESİMLERİ\ALT OZEL SINIF\100_09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76672"/>
            <a:ext cx="4248472" cy="266429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4341" name="Picture 5" descr="C:\Users\tugba\Desktop\SLAYT RESİMLERİ\ALT OZEL SINIF\100_09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01008"/>
            <a:ext cx="4146737" cy="2836739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7" name="Picture 2" descr="C:\Users\tugba\Desktop\SLAYT RESİMLERİ\ALT OZEL SINIF\100_1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573016"/>
            <a:ext cx="4320480" cy="2736304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tugba\Desktop\SLAYT RESİMLERİ\ALT OZEL SINIF\100_1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01008"/>
            <a:ext cx="4104456" cy="2952565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4" name="3 Metin kutusu"/>
          <p:cNvSpPr txBox="1"/>
          <p:nvPr/>
        </p:nvSpPr>
        <p:spPr>
          <a:xfrm>
            <a:off x="4499993" y="1844824"/>
            <a:ext cx="43204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latin typeface="Segoe Print" pitchFamily="2" charset="0"/>
              </a:rPr>
              <a:t>Engelli çocuklarımızın daha iyi şartlarda </a:t>
            </a:r>
          </a:p>
          <a:p>
            <a:pPr algn="ctr"/>
            <a:r>
              <a:rPr lang="tr-TR" sz="3200" b="1" dirty="0" smtClean="0">
                <a:latin typeface="Segoe Print" pitchFamily="2" charset="0"/>
              </a:rPr>
              <a:t>Eğitim görebilmelerini sağlamak adına yapmış olduğumuz</a:t>
            </a:r>
          </a:p>
          <a:p>
            <a:pPr algn="ctr"/>
            <a:r>
              <a:rPr lang="tr-TR" sz="3200" b="1" dirty="0" smtClean="0">
                <a:latin typeface="Segoe Print" pitchFamily="2" charset="0"/>
              </a:rPr>
              <a:t>Alt Özel Sınıfları .</a:t>
            </a:r>
          </a:p>
          <a:p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>
            <a:off x="4355976" y="620688"/>
            <a:ext cx="549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Segoe Print" pitchFamily="2" charset="0"/>
              </a:rPr>
              <a:t>Sevgi Tüm Engelleri Aşar!</a:t>
            </a:r>
            <a:endParaRPr lang="tr-TR" sz="2800" b="1" dirty="0">
              <a:latin typeface="Segoe Print" pitchFamily="2" charset="0"/>
            </a:endParaRPr>
          </a:p>
        </p:txBody>
      </p:sp>
      <p:pic>
        <p:nvPicPr>
          <p:cNvPr id="6" name="Picture 6" descr="C:\Users\tugba\Desktop\SLAYT RESİMLERİ\ALT OZEL SINIF\100_0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068960" cy="2808312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ugba\Desktop\SLAYT RESİMLERİ\OKUL YARDIMLARI\DSC_0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464496" cy="3096344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179513" y="260648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>
                <a:latin typeface="Segoe Print" pitchFamily="2" charset="0"/>
              </a:rPr>
              <a:t>Çeşitli Okullara Yapılan Yardımlar  </a:t>
            </a:r>
            <a:endParaRPr lang="tr-TR" sz="4000" b="1" dirty="0">
              <a:latin typeface="Segoe Print" pitchFamily="2" charset="0"/>
            </a:endParaRPr>
          </a:p>
        </p:txBody>
      </p:sp>
      <p:pic>
        <p:nvPicPr>
          <p:cNvPr id="17411" name="Picture 3" descr="C:\Users\tugba\Desktop\SLAYT RESİMLERİ\OKUL YARDIMLARI\DSC_0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91" y="3694677"/>
            <a:ext cx="4427909" cy="3163323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ugba\Desktop\SLAYT RESİMLERİ\OKUL YARDIMLARI\DSC_0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0" y="188640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chemeClr val="bg1"/>
                </a:solidFill>
                <a:latin typeface="Segoe Print" pitchFamily="2" charset="0"/>
              </a:rPr>
              <a:t>Gönderilen ve götürülen kitapları okuyarak her geçen gün </a:t>
            </a:r>
            <a:r>
              <a:rPr lang="tr-TR" sz="2800" b="1" dirty="0" err="1" smtClean="0">
                <a:solidFill>
                  <a:schemeClr val="bg1"/>
                </a:solidFill>
                <a:latin typeface="Segoe Print" pitchFamily="2" charset="0"/>
              </a:rPr>
              <a:t>Türkçe’yi</a:t>
            </a:r>
            <a:r>
              <a:rPr lang="tr-TR" sz="2800" b="1" dirty="0" smtClean="0">
                <a:solidFill>
                  <a:schemeClr val="bg1"/>
                </a:solidFill>
                <a:latin typeface="Segoe Print" pitchFamily="2" charset="0"/>
              </a:rPr>
              <a:t> daha iyi konuşuyorlar !</a:t>
            </a:r>
            <a:endParaRPr lang="tr-TR" sz="2800" b="1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ugba\Desktop\SLAYT RESİMLERİ\OKUL YARDIMLARI\DSC_0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ugba\Desktop\SLAYT RESİMLERİ\ORTAK AKTİVİTE\DSC_0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12933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720197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endParaRPr lang="tr-TR" sz="96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tr-TR" sz="9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2011</a:t>
            </a:r>
            <a:r>
              <a:rPr lang="tr-TR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 </a:t>
            </a:r>
          </a:p>
          <a:p>
            <a:pPr algn="ctr"/>
            <a:r>
              <a:rPr lang="tr-TR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Eğitim &amp; Sosyal Yardım </a:t>
            </a:r>
          </a:p>
          <a:p>
            <a:pPr algn="ctr"/>
            <a:r>
              <a:rPr lang="tr-TR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Sağlık Destek </a:t>
            </a:r>
          </a:p>
          <a:p>
            <a:pPr algn="ctr"/>
            <a:r>
              <a:rPr lang="tr-TR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Alanındaki Çalışmalarımız </a:t>
            </a:r>
          </a:p>
          <a:p>
            <a:pPr algn="ctr"/>
            <a:endParaRPr lang="tr-TR" sz="54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714348" y="1142984"/>
            <a:ext cx="7674076" cy="3571900"/>
          </a:xfrm>
          <a:prstGeom prst="rect">
            <a:avLst/>
          </a:prstGeom>
          <a:solidFill>
            <a:srgbClr val="FF1515"/>
          </a:solidFill>
          <a:ln>
            <a:solidFill>
              <a:srgbClr val="FF000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tr-TR" sz="9600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 SAĞLIK DESTEK </a:t>
            </a:r>
          </a:p>
          <a:p>
            <a:pPr algn="ctr" rtl="0"/>
            <a:r>
              <a:rPr lang="tr-TR" sz="9600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PROGRAMLARI </a:t>
            </a:r>
            <a:endParaRPr lang="tr-TR" sz="9600" kern="10" spc="192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3315" name="Picture 3" descr="C:\Program Files\Microsoft Office\MEDIA\CAGCAT10\j0240719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143248"/>
            <a:ext cx="1878411" cy="3429024"/>
          </a:xfrm>
          <a:prstGeom prst="rect">
            <a:avLst/>
          </a:prstGeom>
          <a:noFill/>
        </p:spPr>
      </p:pic>
      <p:pic>
        <p:nvPicPr>
          <p:cNvPr id="13317" name="Picture 5" descr="C:\Program Files\Microsoft Office\MEDIA\CAGCAT10\j021672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174" y="0"/>
            <a:ext cx="1928826" cy="18233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539552" y="332656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latin typeface="Segoe Print" pitchFamily="2" charset="0"/>
              </a:rPr>
              <a:t>İstanbul </a:t>
            </a:r>
            <a:r>
              <a:rPr lang="tr-TR" sz="2800" b="1" dirty="0" err="1" smtClean="0">
                <a:latin typeface="Segoe Print" pitchFamily="2" charset="0"/>
              </a:rPr>
              <a:t>Ünv</a:t>
            </a:r>
            <a:r>
              <a:rPr lang="tr-TR" sz="2800" b="1" dirty="0" smtClean="0">
                <a:latin typeface="Segoe Print" pitchFamily="2" charset="0"/>
              </a:rPr>
              <a:t>. Çapa Tıp Fakültesi Onkoloji Enstitüsü Eğitim ve Oyun Sınıfının Açılışı  </a:t>
            </a:r>
            <a:endParaRPr lang="tr-TR" sz="2800" b="1" dirty="0">
              <a:latin typeface="Segoe Print" pitchFamily="2" charset="0"/>
            </a:endParaRPr>
          </a:p>
        </p:txBody>
      </p:sp>
      <p:pic>
        <p:nvPicPr>
          <p:cNvPr id="19458" name="Picture 2" descr="C:\Users\tugba\Desktop\SLAYT RESİMLERİ\ONKOLOJİ\100_1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8496944" cy="48245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04 Ayrlk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ugba\Desktop\SLAYT RESİMLERİ\ONKOLOJİ\100_1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3960440" cy="262071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0483" name="Picture 3" descr="C:\Users\tugba\Desktop\SLAYT RESİMLERİ\ONKOLOJİ\100_1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3960440" cy="2640522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0484" name="Picture 4" descr="C:\Users\tugba\Desktop\SLAYT RESİMLERİ\ONKOLOJİ\DSC_04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4104457" cy="2957552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0485" name="Picture 5" descr="C:\Users\tugba\Desktop\SLAYT RESİMLERİ\ONKOLOJİ\DSC_04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3888432" cy="2952328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144.122.163.223/~ilker/rehbersiz/foto/istanbul_map-optim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9064" cy="6858000"/>
          </a:xfrm>
          <a:prstGeom prst="rect">
            <a:avLst/>
          </a:prstGeom>
          <a:noFill/>
        </p:spPr>
      </p:pic>
      <p:sp>
        <p:nvSpPr>
          <p:cNvPr id="3" name="2 Oval"/>
          <p:cNvSpPr/>
          <p:nvPr/>
        </p:nvSpPr>
        <p:spPr>
          <a:xfrm>
            <a:off x="3786182" y="3143248"/>
            <a:ext cx="214314" cy="21431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" name="3 Oval"/>
          <p:cNvSpPr/>
          <p:nvPr/>
        </p:nvSpPr>
        <p:spPr>
          <a:xfrm>
            <a:off x="3500430" y="1214422"/>
            <a:ext cx="214314" cy="21431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4 Oval"/>
          <p:cNvSpPr/>
          <p:nvPr/>
        </p:nvSpPr>
        <p:spPr>
          <a:xfrm>
            <a:off x="3786182" y="2214554"/>
            <a:ext cx="214314" cy="21431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Oval"/>
          <p:cNvSpPr/>
          <p:nvPr/>
        </p:nvSpPr>
        <p:spPr>
          <a:xfrm>
            <a:off x="2643174" y="2643182"/>
            <a:ext cx="214314" cy="21431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Oval"/>
          <p:cNvSpPr/>
          <p:nvPr/>
        </p:nvSpPr>
        <p:spPr>
          <a:xfrm>
            <a:off x="3286116" y="2571744"/>
            <a:ext cx="214314" cy="21431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4429124" y="4214818"/>
            <a:ext cx="214314" cy="21431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Oval"/>
          <p:cNvSpPr/>
          <p:nvPr/>
        </p:nvSpPr>
        <p:spPr>
          <a:xfrm>
            <a:off x="7643834" y="5857892"/>
            <a:ext cx="214314" cy="21431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Oval"/>
          <p:cNvSpPr/>
          <p:nvPr/>
        </p:nvSpPr>
        <p:spPr>
          <a:xfrm>
            <a:off x="5786446" y="4643446"/>
            <a:ext cx="214314" cy="21431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Oval"/>
          <p:cNvSpPr/>
          <p:nvPr/>
        </p:nvSpPr>
        <p:spPr>
          <a:xfrm>
            <a:off x="4572000" y="5715016"/>
            <a:ext cx="214314" cy="21431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Oval"/>
          <p:cNvSpPr/>
          <p:nvPr/>
        </p:nvSpPr>
        <p:spPr>
          <a:xfrm>
            <a:off x="3857620" y="2643182"/>
            <a:ext cx="214314" cy="21431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Patlama 2"/>
          <p:cNvSpPr/>
          <p:nvPr/>
        </p:nvSpPr>
        <p:spPr>
          <a:xfrm>
            <a:off x="0" y="-142900"/>
            <a:ext cx="8929718" cy="141446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TKB İSTANBUL ŞUBELERİ   </a:t>
            </a:r>
            <a:endParaRPr lang="tr-TR" sz="200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ugba\Desktop\DSCN0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920880" cy="61926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ugba\Desktop\SLAYT RESİMLERİ\ONKOLOJİ\100_1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80864"/>
            <a:ext cx="4032448" cy="2688531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2531" name="Picture 3" descr="C:\Users\tugba\Desktop\SLAYT RESİMLERİ\ONKOLOJİ\100_1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3744416" cy="266429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2532" name="Picture 4" descr="C:\Users\tugba\Desktop\SLAYT RESİMLERİ\ONKOLOJİ\100_1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3966745" cy="2808312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2533" name="Picture 5" descr="C:\Users\tugba\Desktop\SLAYT RESİMLERİ\ONKOLOJİ\DSC_0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356992"/>
            <a:ext cx="2448272" cy="3212976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ugba\Desktop\SLAYT RESİMLERİ\ONKOLOJİ\100_1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8"/>
            <a:ext cx="3888432" cy="2692723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1507" name="Picture 3" descr="C:\Users\tugba\Desktop\SLAYT RESİMLERİ\ONKOLOJİ\100_1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3787850" cy="2669468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1508" name="Picture 4" descr="C:\Users\tugba\Desktop\SLAYT RESİMLERİ\ONKOLOJİ\100_1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3930732" cy="2836739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1509" name="Picture 5" descr="C:\Users\tugba\Desktop\SLAYT RESİMLERİ\ONKOLOJİ\100_1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645024"/>
            <a:ext cx="4032448" cy="2664296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ugba\Desktop\SLAYT RESİMLERİ\ONKOLOJİ\DSC_0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672408" cy="266429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3555" name="Picture 3" descr="C:\Users\tugba\Desktop\SLAYT RESİMLERİ\ONKOLOJİ\100_1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6"/>
            <a:ext cx="3714727" cy="266429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3556" name="Picture 4" descr="C:\Users\tugba\Desktop\SLAYT RESİMLERİ\ONKOLOJİ\100_1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140968"/>
            <a:ext cx="4867970" cy="3245594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ugba\Desktop\DSCN0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920880" cy="61926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899592" y="40466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latin typeface="Segoe Print" pitchFamily="2" charset="0"/>
              </a:rPr>
              <a:t>Okmeydanı Hastanesi Onkoloji  </a:t>
            </a:r>
            <a:endParaRPr lang="tr-TR" sz="3200" b="1" dirty="0">
              <a:latin typeface="Segoe Print" pitchFamily="2" charset="0"/>
            </a:endParaRPr>
          </a:p>
        </p:txBody>
      </p:sp>
      <p:pic>
        <p:nvPicPr>
          <p:cNvPr id="29698" name="Picture 2" descr="C:\Users\tugba\Desktop\SLAYT RESİMLERİ\OKMEYDANI ONKOLOJİ\DSC_0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40960" cy="5688632"/>
          </a:xfrm>
          <a:prstGeom prst="roundRect">
            <a:avLst/>
          </a:prstGeom>
          <a:noFill/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gba\Desktop\SLAYT RESİMLERİ\OKMEYDANI ONKOLOJİ\DSC_0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76672"/>
            <a:ext cx="4824535" cy="60486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Dikdörtgen"/>
          <p:cNvSpPr/>
          <p:nvPr/>
        </p:nvSpPr>
        <p:spPr>
          <a:xfrm>
            <a:off x="230638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tr-TR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2285984" y="857232"/>
            <a:ext cx="6429420" cy="40719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tr-TR" sz="9600" b="1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 </a:t>
            </a:r>
            <a:endParaRPr lang="tr-TR" sz="9600" b="1" kern="10" spc="192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1928794" y="1412776"/>
            <a:ext cx="6531638" cy="3659298"/>
          </a:xfrm>
          <a:prstGeom prst="rect">
            <a:avLst/>
          </a:prstGeom>
          <a:solidFill>
            <a:srgbClr val="FF1515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5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tr-TR" sz="9600" b="1" kern="10" spc="1921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EĞİTİM </a:t>
            </a:r>
            <a:endParaRPr lang="tr-TR" sz="9600" b="1" kern="10" spc="1921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0" name="Picture 4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2571736" cy="4071966"/>
          </a:xfrm>
          <a:prstGeom prst="rect">
            <a:avLst/>
          </a:prstGeom>
          <a:noFill/>
        </p:spPr>
      </p:pic>
      <p:pic>
        <p:nvPicPr>
          <p:cNvPr id="6" name="Rodrigo - Gitar Konçertos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 descr="data:image/jpeg;base64,/9j/4AAQSkZJRgABAQAAAQABAAD/2wCEAAkGBhQSEBUUExQWFBUVFhcaFxcYFRUYGRkYFxYXFxkWFxcZHSceFxkjGRQXIC8gJScpLCwsGCAxNTAqNSYrLCkBCQoKDgwOGg8PGi0kHCQpKSwsLCwpKSwsLCwsLCksKSwsLCwpKSwsKSwpKSkpLCkpKSksLCwsLCwsKSksKSwpLP/AABEIAK4BIgMBIgACEQEDEQH/xAAbAAABBQEBAAAAAAAAAAAAAAAFAQIDBAYAB//EAE4QAAIBAgQEAwQGBAoHBwUAAAECEQMhAAQSMQUiQVEGE2EycYGRBxRCobHRIzNSwSRicoKSstLh8PEVF0NTg6LCFkRUY5Oj4iUmVWSE/8QAGAEBAQEBAQAAAAAAAAAAAAAAAQACAwT/xAAuEQACAQIEBAQFBQAAAAAAAAAAARECAxIhQVETFDFhIlKRoQQygbHwI0LR4fH/2gAMAwEAAhEDEQA/ANqoxMgwujDgMJCgYmpjES4sgYhFBwQyC4HjfBDKtGMvoKCmGEYjNTDPNxkh7nEJqY6rVxWZ8KBsmNTCF8VzUwnmY0BYL4brxD5mGl8RE5fDGbEJfCa8RDycMwhfDS2IhKgxCaU4nnCYSKzUMJ5OLGOjAUFXysNNDF0LhGXCUFM0sMKYuMuInTFIFQpiNhiywxGy4SKxGGlcWdGGlMRFYjDTidkwwpiIhOGziRlwzThIYThhxLowhTERFOOw/TjsRB1GxKqziojYs06mMmiUUcTJSwtJ8StgIjanGJaFXDQe+GsmIi75uI2qYhD4QtggiU1MRs+GOSBJsO5t+OKdXi9FTBrUgexq0/zwl1LbNhNWKyZ1G9mpTb+TUQ/gcRcR4mlFQ1TUASbhdURG8H1wgXtWEnEGUzQqIHWSpmCQRsY2OJg2IhCcdOFJwhGIBs46cdhQMAnThJw7ThwTERFF/h+/DgMOAv8AD9/92HBcQjMITiaMNYYiICcMY4mK4Yy4iK7YYRiZlxERhAYRhuHEYbiAYVw0riQ4Y2IiIrhhXExwwjCRFhCMPIwwjEQzHYfpx2Ii+mJkOMTnvpBVQAiQ5LTrhgFEw3KetjJsNt8Ds39IFdiGomkiqkOGUuuq8MHAJEmIX0Pvxyd2lBiR6jRfFlGx5dS+kOuCusZeLRBYCpfmE3KQJ3AuF3nG0y3ivLNRNUVQAo5lglwYnSFiXNiLWMG+JXKWKqRoMYfxh46fK5g008uFCzqpu5lkDW0kTZh3AkdTgrk/HOUdtJqFWE6ldGBUAm7ESFBCzJOxHfGFPBqlbiAq1WSoA4dWpsramLg6oIlRcEKTsQLY1iRNvQlqfSPmGJAzFNYm6poWFmSGejDWFoa/TfFUeLqtUx9ZZzflGZANhJMcuwBPwOD9XKauIVVJPlU6FZgi0iqqyglWd2uSCZDqYJ0i1zgVksiK+WzLVNJalSRkmkWGotUF1JbV+rAB6TO2DqbVdVO3ogc2YDAEhnkwD5lN5IgkA+YZPMLDuMKV/iVRFv1Tn8AQL4q5HhSPUoq1OjFarDEqw0fpBT5dLcosNurDpgjlPDVCrnGoCmilGrc4aGPku4kkQVuoYm8YzhTOvMXFt6f2TUchk2pp5raXkFwUcErLHSGYKobTFztcQcHcpwMIoVEhVuALi4Eux3dja522AtgN4W4ErJ59V6mhfOd0FWoVYrU8wsGJHmKUprfuL2mczxjM187UD1qzL5mopSRyEpqskrC2kBbkySd8KS0OdVyqr5jeZnhNRbLVqUACbrUKhTvDLqA0MTbqDtYnFGtn81SSmwzdRi8yPMRwCADEXjfYzMYC+D+L5hKwylWqzU6yOtFyTqpvoJgML7Tt3t0OLGb4JVp1lolqbF3OnVTYGoKY1sWKNCE641ED2LX1Yo7irjp0lBIeK82LGrPS9Kkf+kfjidfHGZ6+U3vpkfPS+MzSyz6S6vSZEClyGzFOAxhSSXYCW2sdjGEyxrOmoAbgWrwBYkqwZGKtEEDtgh7nXi231o+xrl8f1etFD7jUA+ckDFmn9IX7WX+VYD+slsY4rmNvKdmJsBUy5kWEqSqseYxEfHphprvIAp1CJswpIbd9K1dYi52m2LxbljsbP8+pvaX0iUftUaw9xpN/1DF6l49yhufOQdzRJE9pUkTjzJs2QSGVlj9rL1hqvErpLd5vFh8MRtxVAJYot4hjWQ7Ts1KYtvsO+Lxl+g9X6P8Ag9Yp+MsiT+vC2jmSqvU91xZo+Ism5hc1QJ7eaq/1iMePvn0mNVOTFvNS87DmAnf9xxo8hmsvVqoKeXIcmFYilVCkGOXQx/YbmI5SpPTCsWqMV8JfK5N1S8Q0mzHkaagcsQDpUoYm+oN1AnvcYIFcYCKDv5SVqRddlWqnmBwxIIg+3PrJOJaviSvl2IfMSSrMqVlDqSGYQrwGQGwhm7wYGE5G50YY9PGJyn0ng/rKdJu5p1lU+vK8/jgzlPHuUf2jUpn+NTLD+lTLDBiR0dqvYK1KeIGGLWT4lQrfq6tNz2DjV/RMN92JK+SI/wAsaTObUZMGMcNLYsPlzOIXo40EEZbDdWFZMN04iOxxXChcO02J6C5Pa0/uOIiIphpTDstmlqIr02Do4lWUyCO4+WHk4iItOOw+cdiI8RfJ6yWqVdKQpAVdTCbhbwF5YPXe4w+kETmFR2U7TCupuCesxeD32wPDM0wlwTAJiBGwE9owuZrtTA1KytuAykQNtmW51SJBixsDv5sFTRiGEKZRydBZSI9ohhbsYB+HoMQ0a70zEQdwOYk7xtcE3EzHTBLwv4bFai+YNQqqeZKIpnkCzzNAmXSFUOxkTpmQQ4TkKNSnVL5lMvoRSaZHIBdHVyW11WDAHl6wYH2bDGRQBKeaLU9MVJF2IDGwgE1IsAGbrYEgdcGvBzVjXp+VqCl1DHQzqwkHQxJAkgHt36YG5GrXoVKhOpEKvRdtMCpTYavLhxswKvMTzCOmNJxXxgy1VOWZVWiiim9SndmKIrkGoTB1AQAAO45jgeFDkjX8aHlZuu4pV6pNN6YC1UYKKkqSBsgif0bbG/XA7hD06dKvTNLNIatPTrZMsNJXzCPYq6nB8wgraQCOuB+S8YI9SpVzlEFzTaBScBGqBhzMqSQ7AAaztcGxBGh4ZXevSra8vXomlR/R1Fd1DBCwXRr5KjcpYmTIAsbY6U1T0NppgHhS06TZeo1VwKdRnMUWDwKryAFLreCpk3BnfaXw5xbLJnjUNU6WNeJo5yQatTUpZXUpAEzf3Ww3w9SNSvlqYLAP5gJUAmDWrN19leQS24B9cXeE8Uy+azQoU/NVmLQ7U6DOwUfbtYIFbofa9IwoWEvDWRH1GuoKO2iuCUctJak9ykDyyZ9kb79cZCjSzS5nJjTmPJ8rNGoCtXTyHMGmDIjZUidxHTG48Plv9GV2Op+XMxNNaYbSjiEG4BIMhvZMjYDGFyudYFagy2aB0kQtRIBl+WJWY1b9bC8YU4BjMvlv/qvD9UyzUmMzcmlJOnpeb9Z9Mb7iPDj9dpOqsVWnWLELAvTb7Y9uTA0GOhG5xlOFcdNXPZNP06A1VADHkY6WJ+2SxEGTG4m++NF4syPnZqlR0UnLUiW11GTQFBeTKspFgAFBIklrAYiM/wCF6xrZTPAJWVqeXpnmohTfzNtTtIhTNgQAYkxjs1yZYnTqDZ2pEwAIoySGCOW7GdiYGLNDguhKj0T53loxcUs2C1OCZWmAo8waQGkwTMdMPp8Pr1v0uvNU0DhDUGZZEvoEgawSoLRIBuGtbE3nJDOJZRPOyLEJLUKMTTY2L02gkDnG3KAIv+0MS5DhobNZsMraQmb/AFgqKsCrBOsfZg+0t4JjC5urXyz0lqtmtRM09ems1jMU3JYliwURIgEG0TiDJcGzFDMVKqu61Dq1/wACy/mtrlmNQrSkqT9oEyQRc4JGANkaBXKVCGbV51COdiQppZg+zBCgsvtdSCPsjFni2T5ckw1AvQDmGW7ebl7gMBDFarDUw084sIOH0qpemyUTQ0K4Lq2TquswyU3JQgqSuuLi02xPXzo00lrtliKNNlUBK1IBNdKzBmOpBoUEk2JuYYyTkUZitwgVMxmacctM1tEKDBVyANJs5AO0RtirQ4UqcMepRCCrmCqu6OgtpcsqkhdErS0lB7OpoNpxbyvF6i16rtTyjLULhytUIDrOplW86rgkEnfBkZPXw2iusj9KqjU3mwdNakFLUwAILbfZgg3GFdQPJ+I+HPLpCoB5TqqsCrKRqIBhSp72FhcEXGNnUyv1rh6Z0lxWWgS3llpc0tQOxi+ncgkKDiXjHhxvLen5lKUSmp/XC68xBJpQRDr1J90YKcB4YRwZkaCVp1QSEaoD+mOwEFo3m0b9DK2UGX/0IalcUFqVdRpqwPnK0hqS1olva/WxJHbYbDMpkWq1AACA8xNDLtp8tC7g6fZSO097Y1lDi9FM8j1KlQDQqaWy1aTpo06ZexKFdSEnlFjBwP4aFSopapS0LUqySKh3y9IDSugXlhsDpJG4GGTKpWwFXh2pQ+pdBcJLUCAjMJBJVhpUdzb1JnHo/gnw3WoKtWpmWYPTBFFDUFMEg3YVHaSLRp09ZkWxk8vXpfVwqV6LMtagx01TT5VpU0Yh2pqqkMrCSpsJjYY9MyH6mn6IB8sQwWGbELqMK7YjJwiRtRGIzQxPgBW8d5ZcwtEkkTDVB7CG0b3YbyRtpm/RkguaOPJ/pD40MzWWjS1kLEaqSghr3omdcMpvq/ZFhGN4/wBJuRRv9qyj2mFMQIYDYsCwIvIBtjxvOZZ6ldmCvWWoajCqyaGqLLszDVyzCtJuJU7xgmQZ6h9HjUfqYWlVDsGYuswUJIj9GWOkEQSRYkk72xpCMZ76Pc+lUMFp0aZ8pZFIgz5TeXqeFADFai2ktCgmJBbWPRwyRSjHYseXjsJHgXBuM1MvUSoiKxEQGUMIF7refiDGLfiLi6ZutUqhQo0IKdMaVWnCKWCrFxrLX9Z3xUrMikDr1YE3vPeZ/fi7QpLVIBY01XRqqimSELNANQ2BXrJF7C0zjzuuECIeDPoqMjWaB5e3SboYs8CA8gwd4GJ6bIC7hf0ZblDQSQAAYI3GoGDPTrihm8qiVChIkEqTTJ0N/GEgSGidhvB2nFqtXFtU7D9mLCLemM1eLNakwhn+O+aQXJdlBm5BAYybmWN2JJJkzgfVYMR9lh6k2ibSJ6n0tinTIDXM9Jm5nHGkJ6lRJO/sjv3JHS2Km2kEBDLVgCFkkWmSdpnbcEHrgpwjjLUmAnUuk8rBoghlMorc0B2MbExOwgGMsVYAsvshmIcML7TpMg+zy3YTtvF7JU3JC6BewLMQNyAA0xrLBuvtHTa2J0wR6H4SUHNZI2jXUjUSJIfMXGn7UyADYwcF/C/EHfOUga1VwfM5Wruwsjm4ZRtI90DAfwcuYmm1Ch5n1Y1F1+cBTqMXbUgsxgeY3MszpEHcYNcLyWaoVVqDKV2KhhDZpGXmAE8uXBJEGBPX5daHkbLXh0xw3NMNMgZkmGZzOhoLufbMaYYbiDuTgL9cqI9OmAhDfU1JIi+ZqVaZYDawoao6lotjU8Hpp9TNN3Yaw4cE6wpedarUQaFs0wuxOGVOF5NWDnMadHkEA1gBGXNRkGkrsfNYN3gbdVdyZnxSJztFiAAmfRRpHTyWaWk2/Wj5euDPiKhOdpgrqX6pmeVuZf1ZBsp1USRYvN5Ci84moZHK1ClZMwp01/PWaie1oFOIIBCwJ+NrEYdx9UDpXkOfLq0/0YLaQ9NodvL5mUEAQSAJJF8RGP8AClCi1POBMtRpzk2JIOaqTJa2moSQJvy3sO2LD8Dp5iiiuCxGYq+xWalB0UPb1I6u0KBywIPcnA3hvEvqVOvLB3qUhTVYzSxdmZ9VTpDD2TPXpilX8Us1KkoNRTTdmZlqsq8+gRCwFHIbSbsdpxmqtJgafO5YJ/osLyhUm9dtU6qYlqiqBJJPOAJJiIjBfh3D1GcLaawctVGs1kg6WeJCtIEAwCCBIkWxn+H8ZFank5cq2X0hpYA+2kH9Ko11dKktErNhM4j8NPTTiZqtVpBGbMkN9YokfpGqMp0aQ1wep633wprciPw638EzIdq5V8wA3lsjk6qNRiCAVJB0iTs3LEcxwQ43ldVDKQaziawGtE1Wq0V06WJMjQQASVImT7OBn1WoMtUVLucwrAAZSSgy9VZl2KxrIGkezNvaOClbKk5XJhlBdTX1jQjsoasH5vKMBSADpG9jI04tB1LeSenU4jVUVtbFqqvSegxUrTdlCrqphbDVJDAtA3nFWrlKv+g6Hl+YrrUpnSipqYBnGlVFoMizXtzXwnh7KVBxeozUqi0/MzZDlKoQhqlUqQ2orBDWgdREYIV+Gk8FFNabMwE+WlOWI1FrKx52IMyxBO5i+NQBhTlM8KctUrA6JPmU01KEJBLEpyqxBAmSemNR4VqF+AM7wWKVyeR2E+cTZU5j/ibTilk+EVjSofwesmlc0CrUChBanUgnQTEllg3J7YN+E+HuvA2pOjI5WuNLrWRuZyRZQKlx2F/icDEocMy7GtQpLlqxpPToF8x9cdpLUVqFg6mw5iDAAchbARATh1Cc0FLVSDXrqxXy3qsKdGmd40lj5Qkrc9JxdyOZpDjNBH/XD6qx1ImoFskiQXUQTI6QO3TEOToE56I/73meiEiaO8AgKYvKnliRcRiZIkp/pKD1hSzOXag9O9ZKVMsrVPaZzT1U2CtJqAFV0gwbz6Fw6nNBP5P/AFNjzTw1U1cPzlyTT+pmS86SGksHNSoKUR7ZssEkMBg5R+kH6vmc1l6ukhCpy8sI511kO43SWEECOYdNl5Ea7NKEVnYwqqWY3sFEk/IYhyzrVQOh1Ke3S0wfW4tjEeIPH6ZnJU9LGnU8xS6Lq1HRtBgAiSG3ExpjfArw19Ioy6AaPMK6lUBtKqAtMLYTLTTANu8RIGDEUhb6RfGIy6tlqbaarKNTEWCsJ0jeCREyNiY748orFZMVCzTuAbxIiTcr77+7Ypmsya9d2r1DNz7JYkDZQN1AGwNgBEixxW0GpB1ESbyZOonq25kyfiO2NBJMQTI0j2ZmC0BgIL9FG1+m18GfDnBKudb6upJkNUM1VCsqKFhKbAqagLSCTZZgCJwDqcHqKRp0tNjBj1uDt1+Xri14ezhy+ao1W1A06qMSBNlaGCluUmJ9/pvjMrQD1XhmRqZFaNevV1001a9KEJTVwlOo2rdp0lyIABpAAT7VvO/SLllzSUUZKiGPMrB2002OsBNAQlnMC0gc14jGX4943OZoMULUKTF1qoQ7u5BFVBTqCaasw5SYF7nVGrFTK8DqZo0vNzPlamam4NT9OjLoRjzKgqGoCraDJ0km9o0aPQj4qyP/AIzLf+uh++b47GYP0QUxb65ta4g/EfWBf4DCYAPLHy3L7cHeIO09/na+JMpnCgK20kyeQSSBtO8emK4zJnfSfWfnf34e+cnfmB39/wCOOTTfUBBWa5B36+h3xLSfWfvkc0ffGKTOpaRIAG0kj8fuxLk68SREDpHy/wAsajYBHI1x6/Ax2wRqcSZlQcqimsSqQSDJLNFy0EDVvCLgYKoZri59TpEg2tePxw5atiZJg30giJPT59cLIvZZkAgyZM72v37b7dSBfF0ZOJhleAfsmVgTBPUx3uYtgXScagTAidysGRHb1vbp03GjoVyOQVVcKfZE6TIMk6lUlrjf3TjmyLXCuHrYsHXkk8ikGHZQZgSAFI3JEC94BBzTQuJqchK+xUUtsOTTUaPiBt3tgXxTOk+WizZDEkxBd2J/Zney2+OB2bzralAaR05tQnoDAvvttjm8Wg5noNDjWW+oOGJXMrol3qVC73PsGbR7OmRYTG2M63HGPPqqtFgPNeF9Sder2tP9HASjnXAl1OkzJgGCO5G28e42wQos7AeUFJ1AKpZRPMouzxzTfqbTjDqqbUkjZ8FzFMpl6XmZum9X2Vp5ptMcp16S4PMG1RFr9pwW4/RfL5bLmnmXWqHIqO1YMSNL3hpAOpQJ9SJwI8EZKr9eyzrTd1WnUFaqApC1DT1GkxW6FWeIPtatzBgv9KWUpjK0H0hWWqQNIUEyrmJI9mb9pGxMY9KlITI8a4tUq0wuYzIYG4OiixEAkcwpq8GItI2nfGRp52HgREG+gGAQZADTcRY2jEuaqaTpMiykltIgRtDGY3i/T4Yp+bNy43teTMWkzJPpjm5fUG5JKvEmLQDaZgHoTIBOw/yti/Q4qynUIMlZO5J3gwQSCQP8HFFKQaAbWnUFczYTGm4GxvMeuK2tmPXqVse4kyBAv2/HBhQGnyfHHNRX00W0iF8xJEBi3fmYSwBYzzegONTlM8XXWMlloK1CObMiQEmI2IMQN8earWki4Zj0jt3mR0G/p1xsOD+IKQy41hFYeYrQvM2qmbkRG5aesgDrhTdJql7hPMcYVWOrh1EMp3SrXVSTAF/LgSY3G/WcarhvF8yMktVUphAlMpTNdEIpkACSaLARc3J2N8YepnKbV655Bqpkq40816TAToDElb+0TbrGNXnaP/25Ucs+n6p7AjTy9QD1+OOy6iW/+1WbEfoKdxIjM5cyJjl/RievyOLWT8R5pqqo2WZSxI1asuQCATeCCLA4zueo0afGqAcEBVoXKDyv1LkEnTAvTN5F2Prifwxn6NNKKI7Ixr1WqaUpy48yqssYlIYpLGOVu+JuAB7eIsuapYrnkcOyyPIMMjMp0s9QuANh6ARG2OXj2WjUHzQIqSHOWoMQ5G/tHm6z1wBNLzM8pN5FQkcxExmSZElSZGx2gdhggqHyl6gVkJEIREGxMQRGBmi/T4vllUr59VUZkLgcOoqD5bagD5ai4It29cZDxhSStna1WnUYippILUyhE00SHBVQWOkExAja8xLWpeXlnaGZiySWDmFYVmPMyKAP0YMX2mZAkZmn1aS4KEKBeFLEdSdwb9u2MXKmjLBRBAA5gIgWPN17e/54bQoeWxmCDJEExFt42tb0+/FjMim0MxloF/5Jke/aL9D7sRJQM76RuWIJIM7RNjgVWQCVOGo0yWkwSwO1pgL918cFRWBFNjAj2iJ237/d9ww2uChv7JnexPYwZEn1+7CtVAEgxv3g+n4mMOZEGbzBUmDt9m/yOGZqprSxnT0sPiZ/u39+ErpqaRqWQYtaTF9pPum3TFVQQ1yZM3UB+bpIJFvj84xtICzls6NWliVhr6GBJjaGNjfrODWSp1cvnKqB4qJ1YNqPmad9Lq1xUk3PqL4Aqnl1VeiWWALkqSG080FQIBaY6gR1xq/DHjXM0q1SotQFqtOkHd0V2cUlYIOYSSZEk3tJ2x0lCVDllfm+rZM6rz5eYWZvOkZiB7hhMakeLWfmatRDNcjyBYm5Fh3x2LFSB5bUrBjNgbbA36Hc+mJBUWCBOq3UaY5pJIgj7PpuewxX2mwMx1mPdiPz+w3Fx2I64zhIk1bDqcSp2sL+/wCcYqk23HrfFrLJrM2gET3PSO3wnE8gIzIee1xvPpi1WoOkBiAHErvt+0BFryPeMQmjpqLrhl1C87jsbEg/D3YLU6ymFhoiwimQBczee56gDUZOMtkCtUHe9osfl6/LBzJiVUMSB1APMxMybra1r9AdpExhCHarHTcmdMTJB9ke4E98RPUBloPbUHXmPou+47fhjDqkpL1fiQFrwLR0kdT33+OK6ZhZLCxJNxG5PzUdx6YjzN0UEAk3N9gPUExsO3uxQqkzt1MW6XIkYlQmjQRp5sTIBIi43E9vlghkMnUIIYEJOmecgmG+0oIN1ZR3j0nFHh1JAjVKkwukQFVtQO5kuuxKHrM9Ixu/Dn0gZJKamtTLNRSuyqAq02csCgCg8h0ypaOonVFrAiOqeM6dLJUVyYWnXpVneqtSeZNbQoZm50KkagZ7yCAcAuL+IK+fREreY1Wm7BQqP+k1lySzSFXTZQCLiLiDiNEp5hczUorpYJ5hSpW1NoVi1Z5pogUBCo0ieUk7wMG8lwPNUqOUzFLJPU8webWl2qN0FMUxq5RoUVFJBMuVtF9JaEYJ2AgCJsB8Ra3Qe8X37YfyBoMD/BnbGt8SeEqlDKNUcppd6ApFaocNCVtRkKJAXTeG9qcY4ZRdEGZm5EWvYCTYbDbA1Bkt02ViNBnboTzSB6WItfuNpwuadjIZm5VgAkwNR1ADUYAkEle8b4ipkGVsRG5kdfZ5ZBgCMStWQEgEmFIAn2RvIm833nGSOy0IwUhZBIYgEx9qNrNsP8HFqKdgIiRKkWMCYibC1+vvxQBX7NyF0i9z0t2uevSb47LyDzADpzSJ6fEb4GpzIP8A+mbQcujU5OzlYljpVSf0jQYuxYwJ6CNr9HvEDWqVKKsisVk0/MNam9NYkIGkKOcDm3DT6Y8nzuVqsbMmkd2AAPWA0TBiDjZeA+K5XJvWrVakVvJ00EglSzLDglPVVEyN/jgpt0zM/c1J6F4zrUEiodK5sGFgUNYCggB3iVUgyIgwT7sYHPcaely8ukFSVpqhpmGLbooKhhpJghgRJvjScW43witDK6qwCq5+r1yGC9BA3knmJ7TOMRxDiWXKIMvXFJ1Ri6t9Y0uxVSE1MDJnUATAMEkixw10tvJiDsxxqrTqBwSu8N+jZ2LAgttNw5v3JO98Us1x2qVVDUqMA20mQfUx0iRN8V8xla7b0yBchQwIk/sKJOmI/M4oUFd20qp1E3W4g36mOxscdaUoMwFqHE6hLgtYxqACgEXIkLY3Y2I6k4tvX16XaL9Np3gx93TviDI8JdP1gpkbyCxNxMQdIILRvsQfdhM08LoDHl6nfrbb+TbYY51NN5EM8tR19wMgmetgI+/CmqdjYe9pjrM9PQ4rqx3YWHWbn3A2Xr88NSTMCASbT0Mbmb9PmcMAPZgSCQDHS8yb+/qdsOVZnTIG3eI7WwhUWHN8Ce3W149O+IGzQuR7z94HutjQksX79+gt+OKudVlkgSDOx/cfjbDxXM7Edp29YGHGqDb7wf3dOu2HNERZWvIEDpcn8Pn+GJGcqFYAywJidrxbb+MPgcU0paSRuN5gwBt1xYo1iDSGrdd5ugFRxHpfm2+1jbQlynWMC4FtpNvTbHYlPE6HVVnrIQn4nVc+uOxx+gQZ9avQgCffF/3YhYeh9/SMSebHf4f5YlVZB5wAOkn8oGOycChuXoSO3x+/0GHDM6VgEyDEW+/BHP8AFKdSpTenlqNNadOkppqWK1WpkFnfYy+xi8dZviLjE1q71RSp0RUOry6QhFsLKDsLYnBFNMwxkGmGi5kMLj+TBxZFGo14ZBEkwRAHqTf5nD8vmKoUczKosDMgwepNhiUcQUXa5GwBE/F22Bj7Mflzb2MsVM+ZtqIUQSxg9oK+t7C+JaeedhIVUkACoSq2n2bn2bQANuvfFUMhOpDo3ZyYb5CYmbR69ekWYy6qQ0s0iYMKSfSSwI6W7RGCEEFnMKVJR2CA3gHVJMTee52/HHDJCpBDwB0IIJIvedvcLYTKaWUarATEqGmBszQCSPdYfLDxQIMB1EWB6e61jaOl52xTAo6tl1NNgJB3IuSSOjAmYsP8DFOlVbWWIkxpI3mRMnpPr3AOC2Yypa9mAsTc2HqRIME9oj0OBuTbTq13veZvc7nvH4YqashDWT4h5asoEs6NTLMdEK0e0A0PJAPNvGxFsWk8S5qmIo5qsi6ZIFU38tSxbSxIUALEDeIvtgO+cLIVlzsYQSOWYLQJJiRMmL9ziatTmkCVAF1QbkFQJn7rm9/fAnmXXqTutZ6TZhkY0jWKl5hPPZdbAAMAkrFlUCwHTAqvWKtEmYkAkgfAfDoYtHTCOhjr98TETHutiq7SAjC14PVZ7ek464ZcjAQbMlVIBBncjvF7rufdtinSqajAki5IGokBRJaIvAB+EziiiESNjt/l640XgvP5ujmfMyxCvoZGdkVlCNAMA2kQIjr6TgwqnNhBWTL1H0imusEt7Kk3AkzywbEGLECO+L2YyHlqCYYQW5V6ToMiJgEHeLX640uUzZp0Fy+o+UjtURYWQ7WksFksNuntbibUctUJLFD9pFEyQkizEi6ktaNpIkwMed3E+g4TPV82+k6QIvuZ2joDHwPywNnoY/xvFoxrRlkchoCagZ/RMw1CZidptAFubpiyvClK8qF5N5pU0gAb3ckt2Av62x1T7DhMaryQFXUWIUAAkkmwAHUydsSVUdHdXptTIWWV1ZSA2m+kidmBv+WNZlcjqgpHmQDK0xMknSVOoEnUs72theGZvN0fMeooqPUp1Vq1CWdgrTqcmmxLAyoOpSshJjfG1mKSMgasQwNx2J6de3TBmhXqaCwqMzMBfUQAN4M7n7sSL4WFRzzlI3AAa+kGxG9iNpjEvEOCHL0xpqalkRrgGdrdxN8cqoLA1mCs1mmmGa3TmHpsPf16Yg86PtCO2kz9++HVKoYwwkjqpMH4gYaaU9T6Az+Ij/HbCkcytmM4PfI7D47+7HUKkkH4xI2j+/F6vwWaXmKdWmS4EgpB9og/YuOYTBsd1JFKhBmDBscdcoNQSCpG5A7x19Pnh9Ott26Tf918RVKQjaCY6z1E4dQpGwF+3S3TEED6lX8B3ifTsMRsWcQoJMiAobc2At37fLFg5N1YEg9CJgyCN/UX3nBfI8Wr0qRoTNKrUo6gS59h0ZY5tIIIAnSTFpwpEAanC8xTcrUo1QQZZTTaZIBBNuxB+OHtkKkBzTqKNrq15tbVc9Btvjc0PFmZy48mmyJTWprWxDKzgajqR1bTcmNrdcC+NeJKuZpotaoXKMxptcuAW8xgXJJYyREnYRidSKTN08nUgQDECN/yx2FbN05uL9YgfdNsdjMsShRyLtAgwff1xfocPYC5gReYG/br8cRJWJfSssAw5SZkTtA93TF9eLKDEBT1ijq1dYLs5JAI6/LBU6ikQ01EaSp2iCgGx373GKlQVCbDe4JIv7pO98F040hADqWmJBUQR3ItqHuAOI83Ty4gsrJJ2VwUaD0GnUu/3dNhyVbnNGcQLdKo9pu1pHwtOGPVYTqGszvBJ9xP7sHmztJiamiioY2UjW/LA3Y6IMdb+gnC1F827U2VD7FSnSBstoEkCBE2jbDxN0TZnWdgQVQqQDMqCO/2hG3pOK7O0yQZ93e+2DeboGnpZKmtWBKmIMhjKkAss7GJvIxu6PhSkyIdVwoJMMdxJgGLyY+QAONqvKYNUqTzFK4YQTMf57e4euH0s6VsGge78fW33Y3HFeAim06FqAkkAKJB7k+yAI3Mzf41+IZOhQRHamhaoLLCFbhdgBI5YHTr1xl19iaA3Da5dlVSdWoSZmJ+7pF+w3xd8Q+FQhWojzTqEBtpQmYJH7Bgwe+LGW48qXWmEU7hVA95Ejb7r4LZLiFLNhlfnGkCFADAbFg83mOsDrjliacwdKMMQ+pjM1kvJaClRjHKwaQQbCyAyLEROCQ4fXVJNBgjFGewtezBFvTJGpb9Dtg/xKkMrS1jW0MmnXeAsWY6YYHT8jHqRz+LXLS0XO4C3kdR+zhdb0RmtKllSrwkzYWMlSYkrqIB/wCUg9iDihmeDn0v6/lgm/ibmA0yon09Wge8fPHU/EStuu1++3X5/jjSuVbGcSK+T8KHTrrsUXTbRDM17AgxpmDeOXqOmC+Sq5eiICvEnkY+0/QBjBZbEbgd56RJmhVTWp0qsizLEimzja/QA4H/AFqo9NgXdoaNLtJDNoViOo3Pw645t1V9TQY4pnv0iny6eswwaOqjToEnpYiR19TML8RRnd0ARandV0lQyj7MH2lUkTuQcA14hzPJkASnKN206hH2QRB+cTN2ZV2WLCFEKYtcHVI6rYg32OLh5FJpcrnAbVQGADHuRcxyk7EAm07HFylTptzIylRtNNGuDAjV6G3uwASkRq1AAqwAaCYVpuYuQpYXj1jpifgKuapRVEzESukX0xOwE7H1GBSvlYlluMUkc60L6YCiVpqXAGjlp7AEEmDzWG18MoeJTUDCPLIX7KpBG+i6sSpIESZEDm2IzGXJYO+qYaSD95AH2obbpfEeVYTqBvPJO9omVPqfxx0wuZnM5SzR5ZCQak6WYyQr0lWZtAa4/wAdcN4031iNTIGiJDBgJkkjTucEfA6HMkUFbnLuUBVjygaiS22y9b742TfR7mSCNIIZYIJrbERFiP3bY3D6nWl5HiWZ4YwMLJ+PYbztiPKuRuT2A3j4Tj17N/RLmGHsopvzaaggR/L/ABwEzP0eLTdRUzFAAnToL9Yn2g0qOs/5Y6Ysswa2Mlw7MNqkO0rsdUETIgEzFp/DbD3ZTKsulTsyqupT3EABh3X5EHHoVL6IqogoQFP7MPPaCX6YlqfRJVIuXH/DX+1iRHmtDhTMRTQNUdo0BVZ5kxrXQDYHe0iI3tjS8L+jqs5VStdKnPpIylXSWp0/MA11GphS3srIFz2xoaX0a18qRVSvVo6CG1eUYmQRqipddQQwbHSJmMEeJVeJFYqcSQLJgpTNFtWhwpJpGWAktpMgkD0xTSuoQzLnwXmaWXd6lGoypzaaqpQaIEujCo8MOqwGIBPNBGM8a1MIFdiHlTCMpi4IBJVZMYNeI/DecoZd8xUrisrw1RvLI1aiAruYGs6m3vfGIeszmSeiqIJvAP7gMDb06GWGM3QQg1DUclmIUryxpHOKgbmgBlIjcHebCjXq07aHYgC9re/1mB3xQpuSD7/vaf7OFGpbLF4va0bT8YGM4e5Fk50ftqPSNvTbHYHCPT+kPzwuN4EJ6jV8MUKlAU2p5qrmfLINRTSRVYiJWmzjk6Ra3bplf9XWf60ljpNWmvuN2x65T+jrMEb0fdrJ+XJhP9XWZH2KR9zn96jHjVy4v2hnseU5fwBmlI1LSAg6v4VlwSb6TJLBYt0vfvYplPAoghqAIkGBxOgogbqYoGZtfe2PQj4FzQH6sH3VF/MYjqeE82m9K3QeZSH4uMDu3fL7BL2PNM39G1fWzU/KWnJIQ5lajxa0imuo79B+/Dl+jbNHerlx0P6SqZERBCpG/wCOPRDwzMgWy9W3bS39VjOE8itMNSrL/wACpP4Wxzd+9t7FPYocD8J0KWXUVsvTr1Va7GvXSx1RpCUyFFoiOu84KJTy6/8AcqHxr5hvxy5xE1J9MGnWXm3ak4+z3jv+OISxHVgO5P5/hjNV+4v8LE0E6dekNsnlgB2Yx8my/pgZx3htHNZV6JoUaTEnRVQKWWDynlpJIKi4nr6Yaao/aWfUr+eI1zTA/YP8l0/PGOZubg62BMp9H9JK1Ny+tU0lkCMA7CLlp5RImIPvxd4T4cGXo16SVARXBVnbLh3FMmfLU+esAXuAJn0GCgzCn7E9+Yx/yjEiVI2or2mGO/wnFzNzcsbAeb8MU6iFPMgMQZGWCmRe38II6dsAx9HFRomsk3LcjgHtAi0jfG0qZl9goH8x/nJjEXnOfanpaG+8T+WJX7i1B1t9QHR8EBWRmKOKdSobs/NSYctJz5UEhiSWi4MW3wLyX0dVFaalWlUQgyoLIZIgEGLEGI322xtCA25n3PH7sJ5CX3+L/wB18XM3N/YsZlOFeD6lFQHCVOaXCVAhZBHICwMWFzGL7+HrVgmXMvU102eukoCFBU6Re4YgiPsjoZPWHRfdqY/uww1RtAHeDt984OYrLGzDr4HzGpTFMRAaKokgAAW0xMzvjRVfC6FQEpVF55JNeiQEPmEhQFuwFRQCbcgnbBYP2P4k/jGFNAneT8BbFzNZY2Bsv4Zphaa1EZyKelz5tO4CkAKLxB0kEmYHuxY4XwunQqVHRWDMGAEqwUyHVvsxDqhA2t1Bxf8Aqx6Fo7kX93phruVB/eF/fi5iouIzFP4Dql3bVSbUSVBZxBYzqICXO+GL9H1cVNU01AIO7t92kT1tONl5jG8/HSg++NsLTZp7D4/dGNczcDEwJ4d8M18rU8ynmRTcBgrBNRUMukkAsBMk2uOuD4zfE/8A8tUP/wDNl/7WIqlcQdiZ6Fhb1ww5i+w9wLdvfhXxN3R+yJVsI0c3mGcGtXeul9VIsQrWtbUQIMGI6YUMmufqtHTeAHYNcdTpI3np1wKFUjsf50n8cI9Vz2jpf8RjLv3G82PEZbZc+GJpcRrU1k6VFIOqL0pjU+kgCADpG2Lhz3EemdJ/4J/dU3wF85v2B8jf78TqKn7Bj3j8r41zFzf7DxGEjXzh/XZo1U+3TNOouoEFYkuQN+x92BmYyC2ikbfx2jb+R+WHFqn7JjtqP4ROIKmufYY+6Tg49b1HiMN0eK0xw5snUos4ZaikmrAio7OPWQSOn2cYLiPhKpUCaFy6BKegkapeP9oxVL1LnmubxcAQdZHP2D/ROFCvtpPyxrj17mcbMqfA1cK410+bREs1ipJOyARc4gH0cZtBqZabqw5T5ukaolTOnoJtjZlbwUM+8fvGJqgOj2faK7Hm/RjSdVrzM+mOtHxFbTnQlUzz4+Bc72X/ANQY7G58sfsn/Hxx2Mc3c7DiZfp0j3j4t+OLNGRtUce53H3yMVNr2I3uL2+OJUqwIj5CPW5+GPJJmC39ZciDVrMOxrP/AGvyxZo8XrLtUcR38s/1lJwN2EybWww8SEbE36nCqqtGIfTxHmP9839Cn/ZxKnivM/70n/hp+WM3S4gx2AFp3PX8cPOeMweu+/54eJWtX6li7mm/7XZn9sW/i08Sr4zr9dJ9Cn5NjNO0Hc/d/g4kWrCz098/dEdcXGueZjLNIvjGp9qlRPwYW+Zw2v4rmAMrR/nXHwAUYzn1hiJ6D3e7t3wgzcx0+W2NL4i7uUmlPHqBA15VCf4tOlv6agcNPFcpMtlp/wCHlvyBwDCNpnVMjr3Bj88dVplSZPyH54uYrGWHPr3D23y9UW6DSPlTcDriYZrh0QaLgeq1D+DG+M7qspvzbbdpM27YQZnSJufgu3T43w8w/KvQjRMOFHcFfhmF/uww5Xhf+9I971f+oYzP+lh2JuBcLhjZqTp0r6HDx560r0CTWLkOHGIzQX+fTB/5knDx4fyT7Zudv9plz9xXGOOoAmFkf43jDlyjHmhBc9Cffvi4tGtCCVsa5fBNAmEzJNth5Jn+iBhr/R8psMyZjbQD8YDjGPGQlvsW/wDLHbvhBQCnlCqwEyFAteIO4+eHi2/J7lK2NPW+j4/+IZjMWoOfmTVj78Rn6OK32aw+Ksv9Vz+GAdVaov5p36GoOvfXhXzuYSP4RWHuq1D+LYVcteX3Lw7Bv/VzXiDUpn+dU/s4iq/RvmOlSn/Tf+xgSvHM2LjM1fiZ64UeKc4L/WHM9wP7wMOKz5WXhCA+jvNjrRP89v7GEbwBmx9mk3ucAfhOKX/bjOLM1Sf5qH8Vw5PHucA/WA/ykpn16KJth/QejLwk7+Cs6Jikh9zp87kYYfA+bO9IfOkfnL/hhaH0n5kGCKTR3Qjr6MMT/wCtKv8A7ulv+y/468OGz3HwlFvBWbEkUqgjt5Un/wBzDH8J5sf7N9v2C39UnBU/SdX/AN1S/wCff52GOf6UqwP6in/SfFgs7v8APoHhBC8DzY/2VW3ajVj7hhKnDc0s/oqp99Kt+5MHKP0skxOWHwqfmuJx9KX/AOv/AO7/APDFw7Pm/PQfDuZJlzEwUYTaPKzE29SkThtSq/Wm8jeUrTPrbGv/ANbKDfLt8Kg/LFfN/SrqHKjUlP27VHHuQlVn3k+7Bw7WlXsWW5j6mbJ2VoHXS2/xxx4tCCdM6zMldoEfa3ttvjW0vGeScjzkzNcrF6vlusz7Qp6ggPqFxoqPiHLMtkcACY0Uxb3A4abdOcM0qZ1PMDxP/wA+l/Tb88dj09eLZUifKa/8RP7WOxcFbjg7n//Z"/>
          <p:cNvSpPr>
            <a:spLocks noChangeAspect="1" noChangeArrowheads="1"/>
          </p:cNvSpPr>
          <p:nvPr/>
        </p:nvSpPr>
        <p:spPr bwMode="auto">
          <a:xfrm>
            <a:off x="63500" y="0"/>
            <a:ext cx="2009775" cy="61753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93188" name="Picture 4" descr="http://www.sehirler.net/data/media/1/istanbul_bogazici_universites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548680"/>
            <a:ext cx="6480720" cy="286702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4" name="3 Metin kutusu"/>
          <p:cNvSpPr txBox="1"/>
          <p:nvPr/>
        </p:nvSpPr>
        <p:spPr>
          <a:xfrm>
            <a:off x="323528" y="836712"/>
            <a:ext cx="2664296" cy="646331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r-TR" sz="36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BURSLAR</a:t>
            </a:r>
            <a:r>
              <a:rPr lang="tr-TR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tr-TR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3190" name="AutoShape 6" descr="data:image/jpeg;base64,/9j/4AAQSkZJRgABAQAAAQABAAD/2wCEAAkGBhQSERQUExQVFBUVFBQVFxQVFRQVFBcUFBcVFBQUFhUXHCYeFxkjGRQVHy8gIycpLCwsFR4xNTAqNSYrLCkBCQoKDgwOGg8PGiwkHyUsLCwsNC0sKSkpLCksLCwsKSwsLCksLCksKSwsKSwsKSwsLCkpLCwsLCwpLCwpLCwsLP/AABEIALsBDQMBIgACEQEDEQH/xAAcAAABBQEBAQAAAAAAAAAAAAAEAQIDBQYABwj/xABDEAABAwIEAwYEBAQDBgcBAAABAAIRAyEEBRIxQVFhBhMicYGRMqGxwQdC0fAUUoLhI2JyM1NjktLxFiRDoqOywhX/xAAaAQACAwEBAAAAAAAAAAAAAAADBAACBQEG/8QALhEAAgICAgEDAwEIAwAAAAAAAAECEQMhBDESBRNBIjJRFCNhgZGhscHwJEJx/9oADAMBAAIRAxEAPwCgo1IuiaBLpQL2kDZSU60EFZT2WD6kAdU9lEgW3UdJ0nojcE+XbKjaIKXuAEhEYak07qB7nGZFpUlB0PEbcVQgTomwXaHNsSrNmGDjqaYAF0JjawmPmruNEG0anFGYepT0u1XJ2VQ6pHkePCfNRurcJ2XdrZwvcPl7WljzBE7I3EBriXaRp5LLHMCOKuMndqMukgcAjQneqIbPszjwWaRaFoQs/lDWabWV7SbAT8ejg52yr8XurByr8YF1kJ8CbIpA5ebFHKI6zly5cunDly5JKhBV0pFy4QVJKVIoQ4quzAeFWBQON+EqM6AYQ+MK5aqPDnxhXVMqsTpK1KQkCUqxwjco3NUpTCoQ8BbSc4R03UbsPcApmCxbhIniiH191mVR0Vlj0R2BrQZlVV+amw9UAobRC3q4gTfYpaLZ2VXWcSN+KJo4uAFxELnFNfTpgcxzVC6q7Vzm3qdlNUxxJvJR+Q4XvcS0keFnjP8ATt84RYryaRxmiee5ptpwCGtAPEE7unnclYXMMS0ue4WlxgCYHktbn2Lhrj6epWIzB+ls80xnrSRyJJQJAk7FaDKM0dBDTusph8SXCOCt8uZDgBclLJUyx6HkVYyBx6rasNl5zlGJJeADB5dVu8uxBc3xC4stDE9FQsoHHI4oHHbIjIJl53VgFWYA+IqyCiOsdK5NSrpw6VyRdK4Q5cuKQqHRUqaCulQgpQWLHhKMJQmJFioQqKR8Q81eU1Qg3HmryibBUidJ5XSkCVXOCEJITikUIfPApANN7phEgJXJj3xss2jolY2smUKh1J8yF1MQpWjgaHjkk74dQh++iSiMmaauIY0jwyXHyaC4/RcUbdELn/w/Waxr9EhwDhBBdBuLIvsQ493iHvd4nVSxrSILWMHEG9y6fQLa5dm1Isa1rmkBoEeVtiin4Sk/gAeYWpjwLGnWwbdnnHaTEyQ2ep+g+6zOIzam8FovEeRvFl6R2g/D7vpdSq6XcnfDbYWuF5Jj8nfRxD6RaTUYSCG+LYB0iOkFXxcSOVy9zT+Cs5uNUH4ZrSCQL8lb5Pj9JBIV1h+yNJlGkXtqd49oL3NdOhzhIBaeGwsOaoK+G7mu+nOrS6JHHY+91mTxuLDLZtcLgXPcyq0EcVvcFYA7WusPlGeaabRpiFdYbM3VDYiOSZg0kQ1BrDmhMa6yhwpB4puIpyCivoh2CfDuitgs1TJkiVoqLpaD0C6kSySVFiMU1glxAHVSSst20Dm91ULdVNrhNzZ35SRxE/OFDhqQ5IqnIsy1tA53H6K2UOilIuSKEFXSml0brg6VCDkNX4oiVBWUIUbt/VXWGNgqWruVbYN3hCHHs6GhKmtTkQ4IUoSFcoQ+d8QI3+SEpUy4FPBLgmUyWgws1IhA6vwAuFPhsXa4Q1NwkyYUlaHCR8lcgU3EtNiEVWYCPAqljRxR7BJAbcugDzJgBVrZDQYTK9Pd+Nw1MDvCf5vfZWWJxlfCs1iqHsEWdY8uoPyTarhGkQAIFuYsfonP1OLW2LL65i9rWTccrQSWNNFNmv4tVWgMpNa135nuEx0a02J6lQfhpmofmFSrVdqc6k463G5c5zdR9RZUeY4Sn37vCPC4gcgJWj7Hdkm91Ur1T/tD/h6SWloaXajbcEkD+kp3FylKLjQpLG1Kz1Wp3VUeJoM8dj7i6yee9isPSY+uypUbB1FphwMnYE3G/VZ+vj6mHdDKhcOTt49LfJdmPa59Si+m5tzFx0M/ZBm4StfIWPZb0cCe7bULvA7VpjfwmIPVWeCe3urOaHkc977eawVXPC9tIAkNGo/SZUtCoSCZcHCoI6tJMkX5R7pTySGfbR6pkdcgQ4XCsapkFVfZGj3mHpuJkgubJ38JIHyhXmKFj5I62gPTKVp8RV5gHzTb7eyzOZ45tFj6jtmNLvbYeZVH+D+c18ScU6tVLmhzdNMkHSXSXOHENiG8kZQbj5A7p0elKPEUGva5jhLXAgg8QVIuVC5g6TXYPEGk4nSfFTdzbNvUcVs8DjO8HIj9ygO1OXMq4dxe5rDTBe2o4wGxc6jwaeKyOU9uqVGj3j3AgQIBBL5/l52uupN6K9M9GKQlDNzKkXtp6263M7wMkB5Ztq07woMwxwaFKO2D5xmIaN9lJkFKoGF1QmX3DD+UcD5n9FXZVgzXqd4//ZtNh/M4fYfVaVcIjgoa26lCirG6h0o8R8RVngD4Qq3F/EUdlx8KGuzpZNKchcRiNDHOiYEwhsuzPvD0It5ohws1yRcoQ+ba1bS0BAuxMeSdiTIQ9IA2SMUQmcyWSFNlxLPj47KV72tY0bKL+IERxVW7RBlet4iVNha7mkO5EH2MqsqVLxwUlHE7jgrURHo1N4MEcY/UJMfixTY49E/LsMGUqYN4Y2fOP7qj7U4wEspg7yT9h9V2xhuo2ZHE415qOdENDoPMzef0XrNLMKZw9MUjNNrGhp6AceRO6zeC7LUXlrazCZbMlxaQ6NoG39lk+0GDdgqsU6jxTMxcyN/CY3WliUMiSWmIzUoPezQZhidZLhzgemydgMMag8Jv1VXg6pLW6ryN7cfJWLcV3QBHErIn97TDLoExmHdQeWvbuA8f1cvYonD5tewV7mGXnG4XvG/7Sk0lo4ubu5vnxHksphMOUaSVDEJWevfhlmOuhUYd2P1ejx+rT7rS5q9wpvLBLgxxaObgDA91hfwvY5taoDaaW3k5v/Ut/iUxif0oDNbPDO0VGriMXQw7qtYuc0OqsfpHdg3ghlgYv0kBesdjskpYZrm0mBurSSeJItcqqqZDRbWdWawCo8+J17xPP92HJWL6zm03OY/Q5rS6bX030mecJiWTyiBjGmaiV0qvyXMe/oMqRGoGR1aS0x0kI1CWwgD2gycYvD1KDnOYKjdJc2JFweNuELzPF/hazAs/iBNY0XucQZ8VMwWHRsHtPAWMg8F6tiK4Y1zjsATbe3JZLF9rXGrEDuxplpuTsZDh1HyXXk8NWRQ8jCZxm9bBZi3FOph+qk10FpGlr26SA6TBEbxx6rXZDnzcycG0yWwNVQGNTW9P5p2lQdq67HMJdBnnex+yzHZ3K24ap31JztQ2vYAmS2Bv6omTPBxqS3RSGOV66PaqNINaGtEACAOgT0Ll2OFam17eIuOR2I9CiZQ7LihQ1lLKirrhCmx3xInLDZD5h8Skyt26H8nS1AkRwVDhwaVVzORlvkr1hWB7TfiHhGv/AMNzqlWm4sLGMcZixvEWP1RUm+isnR6G10iUqoeyObVa9HVVpd0dR0tmT3doLuR3V6Co1R1bPmB9ghiAIjipKr1BWeSUkkQNrVJYOKgquBSU65LQ1TU6QN+SqtEIKNKd0flOVF9djeBcJ8hc/KVLg6FNzHEnxA2HNaDspgyNdQ8PC3zO59vqrPRaMbZd5jX0hZvJ8F39d1WpalSIc49RdjBzmPZHZ3itLHHoUJlb9VANEANJJHMui59AB6KRV7Cy7ovcxxoJlo4yD81R9ocMx9Iue0Eh7S0nmd/RWFNkhBZvVAYGuNt1e2lo5JJ9lHh69ttlID3hgKBjgXANR+Cwzm1YAS/jsEj0XsLQa6nDmwRaVm8RlIZWqAbCo8D0cYWx7LNe2BpsQqfMmtFas4kAGo8jhckGOfE8OCPKDcVReEkm7LDsPbEx/wAJ/wD9mfottiVhOzuKpsxdOHatRfTAHI/C/hIPTaFu66NiVRo5N3IxeZZo6lX0uHgd8J8tx5qDO8xHdhrTM3McuSsc7wgqMe0+YPJw2Kw7K+oATcfZUlJrRaKTPROxGatqYcUwIdSADh5lxDvVaMlef/hs2auIdyaxvuXH7LfSi43cSk+zKdqc2bq0yRokOvvMGyyFTMwSYbcbHmFb9vcERiGvN21GwOhZwPoQsuKaVyt+QeHRfN7OPxuE72m896x7m92SAxwEEAHg6Dvtw6rPYWs+i/u6rHU3DdrwQfnuvR/w9oacKT/NVefaG/UFH9p+zrMZRLD4Xi9N/Frv+k8QjeHlGwfl4soexmchjzScfC8gtPAOi49beq2y8UweLfTqOpVRpfTcQb3BHH6EFen9mc9Fdmlx/wARov8A5h/MOvNcxyr6WdnH/si9UdfZOlNrGyOCKjMdwm5W7xFOzLggqOPZRl9RwY0C5Jgf90Om5UjpomlBns/QlzhSYHPa5pcGgEhxk387rH1PxXpBxDaTnCbEuaJHOOCkZ+LNLjQqejmlP/os9faL+/j/ACWlCpUY2oxph7QQD5J+T9tKZpxXdpcOMfEOcDY8F57X7VluJdVo94GG+ipBMncWOyH/AP7LSTY8TEcyT90KfE5C2oMLDLhenJGFLinGCFDQuVK5kLPZ0Vlikq13TZLpspcNaDElRKzpNgGFoBPxcPVeg0aJp0mt4x4v9Ruf30WWylgdUD6rSGtIIEbxdXeMzsH4R7kD5JmPCz5Ptiziz44fcwTNGl3h5lC5ZRNFxn4XQPXgVbZVl78STpG0SeUk/ojXZI5s0jFryl5QlCVMu5+W0PoUNO5sVQ9oMPDpF2QL7ibzKPe86y10yLKQ07Qdjb3WrD05Sj92zOyeoNOvHRk8IBrAi8rb5flGp4eOAEjmsphMH3dYA8z9V6TkOHl20ghY6j9VDy6s0uT0AGgjlssRnOGazFV4/wB4TJufF4o8rr0jD0Q1oELzrOvFiax/4jvkY+yLm1ELi7Oytw/isPqEjvW78zZp9yF6NiNl5aaul9N38r2H2cCvT8dWaxri4hrRckkAAdSVMG00TLplBjHeIrNdp8BTpFtaze8kO5ahfVHUfRCdo+3jNTm4caz/ALw/D/SNz9FisXjqlV2qo4uPU7dAOA8lqYPTZ5N5NL+onPlKD+nbPSPw2zFne1mNuXgOB6MkRB/1fJb/AFL50pVntIc1xaRsWkgjyIW1yH8T6tKGYkd83+YQKo8+DvWD1Rsvprgv2bv+5SPLUn9Ru+1+AbVwzp3YQ9p5QYPyJWC/hYW4qZ9QxOFqmi8O/wAN0t2e3/U03H0WSDgLEgGJiQDHOOSxORBxlTWzRwyTVm67L0w3CUQP5Z9SST9VakqtyE/+Wpf6B90fKPHpAX2eefinkcaMWwXBDKkcvyOPzHqFRZFmrmlrmmHC4P74L1fMsC2vSfSfdr2lp9dj5gwfReJspOoVn0n2cxxafTj67+qDki7tBcctUz2bJM4bXZOzh8TeXUdCj37LyzLM97p7XtcA6QIn4gfynzXotDN6dRge07iY4jmD1lXTaX1Kikkvg85/EPtBXoYzTTqua3u2HTYtk6pMEfuFk8x7S1sRpFQggcAIE8yOatvxMqasZP8Awmf/AKWUAXqOJjxvHCdK6MjNOXk1YS2ow7gDzCc7uxxjyJCFhcWJ6xcKpV2ARqnzcPuVJ37P5m/8wVRWyxjvyweYshXZFyd7j9EGU8q6jf8AEuoxfyLSOk2ujaOAqPvEedlb5ZhGNY0wA4iZO90cAOYWTx/SoySlkf8AIYy8xp1FFLSywAeOfTb3R2GpUxZkW3iCfVGEDmFC0NbZo9gAFrY+NixfZFf5E5Zpz7YjmdCm6AOQT3Nne3l+qi7gjZ09HQfnumAXkaDs92mbhWOAZrc4z8QAiPXqpa3altR2oscw9CHD7LMvr6fjho5zZOpvDhIuDxSWTg4cjbktsPHk5IrRd/x1NziZHigyfCZiIUeOzWlSEGXE3gQSP6uCqw3ouNP/ALK8ONGCpMDKXm7Yblw/iXlzQQARIO4nj5Feq5BkraYBE7cV5Hl1U0agqMABFiODhyK3WXfihTaA2tScCB/6ZD//AGmCPmsXkenSjNzgrTNTDyoOKi+z0EBeaYganOdzc4+5JWtw/bLC1WnTVAOk+F8sMxt4t/RZSncLJ5MZRpNUaWGSe0V2YNhs8r+yoc+7TV8YZqvhgMim2zB6cT1K0mYjwnyWKe3mtT0WEW5tr8f5FPUJNKKRCGri3yUk9Peya3CtBkASeK9GZFjdKQMRIpplV7W7m/AdV167JdkbZGxI3EgkWO+yfhKdLX/ih5BAb4XONpkDTxE8EVhMuL3tDnBoJ2BBf+g+a12WYFlMQxoHM7k+bjcrF9S5GKK8XG2/4Ghw8c5PyTpDcL21fhGdw0NdpLjqqOc53jcXxEiAJgBD1fxGxLzpbUY08mNEj3lUnabNaVCrD5lwkQJttus/V7Y0/wAtNx84CvxlxvajJpXQPM83uSSurNViu0WKf8Vep6OI+kKpxNXd73E8yTJPvus/U7WuOzB6k/aE9udOdTqawAS0BsDa/i9Y+iZefHFfs1YFQm39TIMZnBc60gDYfc9Vf9n+0LqcAudoPUmDzWPpUySrHDzEAEgcYQZQXITjkWn/AECKXt7iaHtFV76rrIPwtAJm4F563JHoqwYYcvqp8eIpU3EzpaWk+Tid/wCpU5x7gTDrdbonHyRx41B/Gv5FcsXKV/ksv4UfslK2hB3Mcpsq1ufEHxNnysiaWfUjvI8x+iZjyMTdWCcJr4DNKTQlpYpjvhcD6p7gOaOmn0D2uzm520kNY2YgS6wtbbdB5nmtZpADmi02bt6ndCZQ0uqWRec4chwtuN/JYGHmZc2TxbpUaOTjwxw8krdkGH7TvB8bQ6+4sVbYbP6Tt/D5rLv0gwTdMNcDZPxzyh9zsUliUukbynUa64IKcQsnhyW0WuEyS+4/1AD20H3U+H7Rvb8Y1DmN0fHyoyVsDLA4ukaNwCQNQOHzhjxYx0NihMX2ja2zPEefD+6M8kErbBqEm6oujbcgeqCxOcU2beI9P1War4+pUNyY5BI7b2Hsl3yb+1Blhrsu25gaoJ1aQOAt807B5voa+k2pDXkEgiTLbgyVT03aRPNd/CNqXY4NPJ36qSm2lq2XikmaWliHgibiRcefIrbYGvLV57k9Zxeyk8HXO+4Ld5nlErdYGnDVhesTUnCuzU9Pi0pA2Z42JHRZhtQTBkHkd1c5tSNz1Wdzyg80tYBhjhJ5arBE9Ifhjnkf5RX1BeU4xDGhJWrtYJcQAs/TzyoGwYJ4E7+qCqOc8y4krYlylX0q2Zywu9lrjO0BNqYgcz+irw5xMkknqup04R+T4HvqjdXhaZnmY4DqlcmWl5ZGGxwt1A9DwuGZ3FOrTaAHBuoQAWuIv6SE5+bMosL3mw2HEngB1QeFxWoFjTtpkD/LYfospnOZa6xH5WeEcp4n3t6Lz3FwrkZK+OzUyT9mBF2jxZxbg8gNLZDQORMwTxKzrsOr7SeCBzNg+JsSPiH3XpZ4McIWlVGQss5ypsBpUUU1ohA967kPdd3nEn9OSV/VY4LSDexOXYVgq/igWAFzzPNEVc1AJa0EmDJ4BVtF+lrjxJA+5+y6m7wnfzhXeaSg6ZxQXls0+RNNbC12RJbdvq0uA/8AjPusward9v3zWo7EV9NdzT+ZrXRzLHtMezj81m85wJo16lMj4XOA6tJlh9WkLKhnlF0OSxKWyMFNLAoWPITtZTH6hPtAfZa6Y84dd/EVGkgOMeZSNqnnK0mHxOHDQdAJIEzwI4Ks5t6wp2WhCtzaQuSUoqK2ziiDRdImBI6FV+Tj/EVrmb/8NwPI/Syzk2pJx7HVXjTML/CSJnimOpQEU0+H+qPYD+6YxmqB5I/m3tsF4pdFtWEUaLf8gd6vJcq+pTCdjK86YMxDfRo0j5BQNqwOnzk3WnxOTBY1CYlnwS8vKIx1JPo0U8VAm9+NhdOP24/U2LpTekS940GF1VhIaYs4kDrEA/VC1HR6/fZWRqamUwRGgOG8g6nEkpf9WpzUI9B/Yai5MH06im4mrHhb6lTViGttubIKgLlN5NaXyLR/LNP2Mw7tT3uMwA1s8Ju6PYe63+Hb4V5rh2Q0D1PmVYUs5q0h4ahj+UnUD0MrN5Ppc8r81Iew82MF4tFn2yxhp0gWmCXtH1J+QVXUx8UWtMF7xtuADZzjzMIftjm7a1OkRaXkuHEED+6FGI0U21gNToDRN2t02BI4nzWYo5MePwetjjcZz8kBY/LDSIi4ImOIngUNTcrXC1DUOpxkuMkneEfhsAQ4aGiXT4yASDIgCbDdHhzZQ09gZcZS2gCjlR8JeCA8hrWj4jPHoFY5nRbR0Bjp7u87jVMvA8p+Sm7hz6jIMGo3wuMwKhaR6FD4LDSKlCt8QcIPEHY3SebkTzO5MYx4o49Is8kxIFdx/I9kzymC75rO55lbsPWLHGeLTzB+6PwmG0nS5xDYc3UOHL5qLthVe6qHPgyxmmNi2A2R6tKY4M/GbQLkxuNgNLFGENUAky6J4QeKWjspGUgL7r00frjsxpfSwB2XuAt4h5QfZQ0qZc4NAuTEcZV/Q2TqlBnxx4m3BBv/AHSmT05d42Hhy31JFA5jWgBxkzOkcPMp3egiBaOHAqXFZY4QbGZsNxF/LZNw2WucA7ZvAmbocoT3Gi6lHTskwGYGniWOGwOk+ThpPyM+iue3GELjTrDc0xPUNOg/8pLfR/RUNbBEGSLc1rMjqDGUDQcQKzDrpF3wmRBa7/K4Eh3+qeCyckHFW1tf6/8Af3DsWm9MxOlI5qNzPCGnwIGoth3xMcN6b/8AMPmL9EKzbzVU7Vos1QyIIR+HrwNpQj05jkSM5RdopKKkqZpKGJ7ol0bDbryQGLzN9Xe3ltZOxz5tYAXJ68ghadOd7Dl+qex4YYcflLti7nKc6XSGvbDQOjj7yuoGASn17n0AUbWEz1gLLbseQM550H93UrmWjkkdsOh9yla6W+ZURCE0QVMKUAJo+6ln4VZnERd3J08x8xdLQrHaNuP3XOdBnl+iJy4gEk3Bi3JGwR8siSKZXUGxxwrnxAsOJsFLRyzTLiZRgjn6IbF1HuMAQ0fPqvSe2lsxlMJpVJUeIeoKBIPROeUVvRRdkOJohwVzWpNbh6Yb4gQSeuq0eYhVbk6nVLRA23jhP7KzeZw3mScexvj8hY3T6BqGJggCwHHh6LTUqjqdMS7xamuFMC7W7+J2wJ5LJV8KdTdJPkeHWVrMDi6fdaqh0EmDEO1kCJA3b14LCzcTJF7Rp488ZfId3AfqaCGy7Uw8hvI8pn0VZ2igVGuY/VDYc6CC53Eyp8uxAc4N/IJjgRxjyN/VGY6pSoghzNbrab2JgF0+Uj3Sqwz81CtsN7ka8rK7CtL2kWIcbmRItEqHPGE0KYc3xMc4f0n+9/VBd9Blo077ecqPF1nPIJ3WrD07NCSkhOXLxtUyuo19Lr7FTVMUPNQ4imdyFAtXHKUI0Z81Fu0Emu49ApAToPUgIampsY+A3zRlLVsFW6C21bDopKGJLvC43FvMBVza9p8v0T3nZw3+4RFkOeIc6bgqvpV3YfEMqtkQ4EgcpuPr7qQ4suF0mJqTSPSEvyIRyRbXwFwzcHRa9rc8o1qrTSb+UCqSIbUADS2W2OsGRqHSFl53iQJMA7gcAi2MDo5H5FDFkE9FiS46xRTRoxyebdnOO373TXWS/wBilchBC0rul3QX9kjNif3J4pHfm/fFcNvVO8mVt/uA4VSQrmXMfuBCfiKYGkDoSpKO/uh8UdzxWY2OJfIFUaS4iVM4Q0fvmo2DwzxT3GwVkVGN3T3m49fsmN3PmnVt/RdII1246SkwZ0/EdzZNaPF6D7ohlIa4i1kfi2sqoFmrwZYNZZKAo8G7w+pUhXq10YT7I8RVOwTKb5sUjUnEIVtsvRKAnvbDSeQKWkmY8xTd6fUIj1EqtyICQ5zDOl0RP5D5/wAvnt5I/GZee7aYhzJlvNrjqDweIkkeyqcNdt+BVlRxThDZOk2jhffySPh0xpMly6voM8oP6fOFbdqmwaEcWucTzLo/sqZw4dW/UK27XVD3lMcAxsDlO6Qyx/5cP/BqD/YMpn7rnNSjcpvFbiMtnaULiMEHbWRjUgFyuuKktlbcXaKSoC0wVLjjZnkpswaPAeOpw9FDjBYeSQnGlJDUXdMbTMgjp9L/AGTsJUmW89vPgm0dwoG/F6qilVFq7Ci5Pongn1x+/RC0zdElp0DQgqRw9VECisQPshm7H98Ssnkx8XVmhhlexYSHgnBNalQ5/9k="/>
          <p:cNvSpPr>
            <a:spLocks noChangeAspect="1" noChangeArrowheads="1"/>
          </p:cNvSpPr>
          <p:nvPr/>
        </p:nvSpPr>
        <p:spPr bwMode="auto">
          <a:xfrm>
            <a:off x="63500" y="-866775"/>
            <a:ext cx="2562225" cy="1781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93192" name="Picture 8" descr="http://www.kircaalihaber.com/tr_haber_images/IMGP0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5112568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395536" y="0"/>
            <a:ext cx="81369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latin typeface="Segoe Print" pitchFamily="2" charset="0"/>
              </a:rPr>
              <a:t>Tiyatro Etkinlikleri ve Anne Eğitim Programları ;</a:t>
            </a:r>
          </a:p>
          <a:p>
            <a:endParaRPr lang="tr-TR" dirty="0"/>
          </a:p>
        </p:txBody>
      </p:sp>
      <p:pic>
        <p:nvPicPr>
          <p:cNvPr id="24578" name="Picture 2" descr="C:\Users\tugba\Desktop\SLAYT RESİMLERİ\TİYATRO GEZİSİ\SDC19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563888" cy="2564904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4579" name="Picture 3" descr="C:\Users\tugba\Desktop\SLAYT RESİMLERİ\TİYATRO GEZİSİ\SDC19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600400" cy="252028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4580" name="Picture 4" descr="C:\Users\tugba\Desktop\SLAYT RESİMLERİ\TİYATRO GEZİSİ\SDC197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3744416" cy="2520280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4581" name="Picture 5" descr="C:\Users\tugba\Desktop\SLAYT RESİMLERİ\TİYATRO GEZİSİ\SDC197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933056"/>
            <a:ext cx="3600400" cy="2448272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parg 1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Oval Belirtme Çizgisi"/>
          <p:cNvSpPr/>
          <p:nvPr/>
        </p:nvSpPr>
        <p:spPr>
          <a:xfrm>
            <a:off x="5357818" y="142852"/>
            <a:ext cx="4000528" cy="1643074"/>
          </a:xfrm>
          <a:prstGeom prst="wedgeEllipseCallout">
            <a:avLst>
              <a:gd name="adj1" fmla="val -51853"/>
              <a:gd name="adj2" fmla="val 8261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solidFill>
                  <a:schemeClr val="bg1"/>
                </a:solidFill>
                <a:latin typeface="Mistral" pitchFamily="66" charset="0"/>
              </a:rPr>
              <a:t>GENEL BAŞKAN </a:t>
            </a:r>
          </a:p>
          <a:p>
            <a:pPr algn="ctr"/>
            <a:r>
              <a:rPr lang="tr-TR" sz="2800" b="1" dirty="0" err="1" smtClean="0">
                <a:solidFill>
                  <a:schemeClr val="bg1"/>
                </a:solidFill>
                <a:latin typeface="Mistral" pitchFamily="66" charset="0"/>
              </a:rPr>
              <a:t>Avu</a:t>
            </a:r>
            <a:r>
              <a:rPr lang="tr-TR" sz="2800" b="1" dirty="0" smtClean="0">
                <a:solidFill>
                  <a:schemeClr val="bg1"/>
                </a:solidFill>
                <a:latin typeface="Mistral" pitchFamily="66" charset="0"/>
              </a:rPr>
              <a:t>. SEMA  KENDİRCİ </a:t>
            </a:r>
            <a:endParaRPr lang="tr-TR" sz="2800" b="1" dirty="0">
              <a:solidFill>
                <a:schemeClr val="bg1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akunq.net/tr/wp-content/uploads/2011/10/Van-depre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7920880" cy="4608512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5" name="4 Dikdörtgen"/>
          <p:cNvSpPr/>
          <p:nvPr/>
        </p:nvSpPr>
        <p:spPr>
          <a:xfrm>
            <a:off x="1911658" y="404664"/>
            <a:ext cx="53206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VAN DEPREMİ</a:t>
            </a:r>
            <a:endParaRPr lang="tr-TR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0" y="260648"/>
            <a:ext cx="9718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Segoe Print" pitchFamily="2" charset="0"/>
              </a:rPr>
              <a:t>Van Depreminde hayatlarını kaybeden Öğretmenlerimiz ;</a:t>
            </a:r>
          </a:p>
          <a:p>
            <a:endParaRPr lang="tr-TR" dirty="0"/>
          </a:p>
        </p:txBody>
      </p:sp>
      <p:pic>
        <p:nvPicPr>
          <p:cNvPr id="25602" name="Picture 2" descr="C:\Users\tugba\Desktop\SLAYT RESİMLERİ\DEPREM\DSC_0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4032448" cy="53285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604" name="Picture 4" descr="C:\Users\tugba\Desktop\SLAYT RESİMLERİ\DEPREM\DSC_0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39954" y="1772814"/>
            <a:ext cx="5400600" cy="41044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251520" y="0"/>
            <a:ext cx="83529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Segoe Print" pitchFamily="2" charset="0"/>
              </a:rPr>
              <a:t>Kırsal Alandaki çocuklarımıza yaptığımız Sünnet Şöleni ;</a:t>
            </a:r>
          </a:p>
          <a:p>
            <a:endParaRPr lang="tr-TR" dirty="0"/>
          </a:p>
        </p:txBody>
      </p:sp>
      <p:pic>
        <p:nvPicPr>
          <p:cNvPr id="26626" name="Picture 2" descr="C:\Users\tugba\Desktop\SLAYT RESİMLERİ\SÜNNET\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960440" cy="2548707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6627" name="Picture 3" descr="C:\Users\tugba\Desktop\SLAYT RESİMLERİ\SÜNNET\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736"/>
            <a:ext cx="4104456" cy="2592288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6628" name="Picture 4" descr="C:\Users\tugba\Desktop\SLAYT RESİMLERİ\SÜNNET\(1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3930732" cy="262071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6629" name="Picture 5" descr="C:\Users\tugba\Desktop\SLAYT RESİMLERİ\SÜNNET\(1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33056"/>
            <a:ext cx="4176464" cy="2592288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tugba\Desktop\SLAYT RESİMLERİ\SÜNNET\(8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0"/>
            <a:ext cx="915987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ugba\Desktop\SLAYT RESİMLERİ\SÜNNET\(3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822729" cy="2548707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7651" name="Picture 3" descr="C:\Users\tugba\Desktop\SLAYT RESİMLERİ\SÜNNET\(8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3960440" cy="2476699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7653" name="Picture 5" descr="C:\Users\tugba\Desktop\SLAYT RESİMLERİ\SÜNNET\(9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56992"/>
            <a:ext cx="3930732" cy="302433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7654" name="Picture 6" descr="C:\Users\tugba\Desktop\SLAYT RESİMLERİ\SÜNNET\(9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924944"/>
            <a:ext cx="3168352" cy="3672072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tugba\Desktop\SLAYT RESİMLERİ\SÜNNET\(13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254740" cy="2908747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8675" name="Picture 3" descr="C:\Users\tugba\Desktop\SLAYT RESİMLERİ\SÜNNET\(14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356992"/>
            <a:ext cx="6048672" cy="3501008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28676" name="Picture 4" descr="C:\Users\tugba\Desktop\SLAYT RESİMLERİ\SÜNNET\(14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0648"/>
            <a:ext cx="4038735" cy="2880320"/>
          </a:xfrm>
          <a:prstGeom prst="roundRect">
            <a:avLst/>
          </a:prstGeom>
          <a:ln>
            <a:noFill/>
          </a:ln>
          <a:effec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akunq.net/tr/wp-content/uploads/2011/10/Van-depre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7920880" cy="4608512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5" name="4 Dikdörtgen"/>
          <p:cNvSpPr/>
          <p:nvPr/>
        </p:nvSpPr>
        <p:spPr>
          <a:xfrm>
            <a:off x="1911658" y="404664"/>
            <a:ext cx="53206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VAN DEPREMİ</a:t>
            </a:r>
            <a:endParaRPr lang="tr-TR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467544" y="188640"/>
            <a:ext cx="81369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latin typeface="Segoe Print" pitchFamily="2" charset="0"/>
              </a:rPr>
              <a:t>Gelir  Getiren Çalışmalarımız </a:t>
            </a:r>
            <a:r>
              <a:rPr lang="tr-TR" sz="2400" dirty="0" smtClean="0">
                <a:latin typeface="Segoe Print" pitchFamily="2" charset="0"/>
              </a:rPr>
              <a:t>;</a:t>
            </a:r>
          </a:p>
          <a:p>
            <a:endParaRPr lang="tr-TR" dirty="0"/>
          </a:p>
        </p:txBody>
      </p:sp>
      <p:pic>
        <p:nvPicPr>
          <p:cNvPr id="30722" name="Picture 2" descr="C:\Users\tugba\Desktop\SLAYT RESİMLERİ\KERMES\(3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4104456" cy="2620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tugba\Desktop\SLAYT RESİMLERİ\KERMES\(3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3967898" cy="264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tugba\Desktop\SLAYT RESİMLERİ\KERMES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996481" cy="266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tugba\Desktop\SLAYT RESİMLERİ\KERMES\100_07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9040"/>
            <a:ext cx="4147890" cy="276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tugba\Desktop\SLAYT RESİMLERİ\KERMES\(4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146737" cy="3024336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31748" name="Picture 4" descr="C:\Users\tugba\Desktop\SLAYT RESİMLERİ\ORTAK AKTİVİTE\100_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4291906" cy="3111277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4" name="3 Metin kutusu"/>
          <p:cNvSpPr txBox="1"/>
          <p:nvPr/>
        </p:nvSpPr>
        <p:spPr>
          <a:xfrm>
            <a:off x="4860032" y="980728"/>
            <a:ext cx="38164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latin typeface="Segoe Print" pitchFamily="2" charset="0"/>
              </a:rPr>
              <a:t>Derneğe Üye arkadaşlarımızın </a:t>
            </a:r>
          </a:p>
          <a:p>
            <a:pPr algn="ctr"/>
            <a:r>
              <a:rPr lang="tr-TR" sz="3200" b="1" dirty="0" smtClean="0">
                <a:latin typeface="Segoe Print" pitchFamily="2" charset="0"/>
              </a:rPr>
              <a:t>el emeği , göz nurundan oluşan </a:t>
            </a:r>
          </a:p>
          <a:p>
            <a:pPr algn="ctr"/>
            <a:r>
              <a:rPr lang="tr-TR" sz="3200" b="1" dirty="0" smtClean="0">
                <a:latin typeface="Segoe Print" pitchFamily="2" charset="0"/>
              </a:rPr>
              <a:t>malzemelerin kermeste sergilenmesi . . . </a:t>
            </a:r>
            <a:endParaRPr lang="tr-TR" sz="3200" b="1" dirty="0">
              <a:latin typeface="Segoe Print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539552" y="188640"/>
            <a:ext cx="6495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latin typeface="Segoe Print" pitchFamily="2" charset="0"/>
              </a:rPr>
              <a:t>Ortak Aktivite Çalışmaları 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32772" name="Picture 4" descr="C:\Users\tugba\Desktop\SLAYT RESİMLERİ\ORTAK AKTİVİTE\DSC_0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Oval Belirtme Çizgisi"/>
          <p:cNvSpPr/>
          <p:nvPr/>
        </p:nvSpPr>
        <p:spPr>
          <a:xfrm>
            <a:off x="5072066" y="214290"/>
            <a:ext cx="3571900" cy="1184128"/>
          </a:xfrm>
          <a:prstGeom prst="wedgeEllipseCallout">
            <a:avLst>
              <a:gd name="adj1" fmla="val -47700"/>
              <a:gd name="adj2" fmla="val 9053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latin typeface="Mistral" pitchFamily="66" charset="0"/>
              </a:rPr>
              <a:t>ONURSAL BAŞKAN </a:t>
            </a:r>
          </a:p>
          <a:p>
            <a:pPr algn="ctr"/>
            <a:r>
              <a:rPr lang="tr-TR" sz="2800" b="1" dirty="0" smtClean="0">
                <a:latin typeface="Mistral" pitchFamily="66" charset="0"/>
              </a:rPr>
              <a:t>GÜLTEKİN BAKTIR </a:t>
            </a:r>
            <a:endParaRPr lang="tr-TR" sz="2800" b="1" dirty="0">
              <a:latin typeface="Mistral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ugba\Desktop\SLAYT RESİMLERİ\ORTAK AKTİVİTE\100_0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tugba\Desktop\SLAYT RESİMLERİ\ORTAK AKTİVİTE\DSC_0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60848"/>
            <a:ext cx="4392488" cy="3008995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33796" name="Picture 4" descr="C:\Users\tugba\Desktop\SLAYT RESİMLERİ\ORTAK AKTİVİTE\DSC_0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4320480" cy="2998682"/>
          </a:xfrm>
          <a:prstGeom prst="roundRect">
            <a:avLst/>
          </a:prstGeom>
          <a:ln>
            <a:noFill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467544" y="620688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latin typeface="Segoe Print" pitchFamily="2" charset="0"/>
              </a:rPr>
              <a:t>Türk Kadınlar Birliği İstanbul Şubeleri </a:t>
            </a:r>
          </a:p>
          <a:p>
            <a:r>
              <a:rPr lang="tr-TR" sz="3200" b="1" dirty="0" smtClean="0">
                <a:latin typeface="Segoe Print" pitchFamily="2" charset="0"/>
              </a:rPr>
              <a:t>Toplantı Günleri </a:t>
            </a:r>
            <a:endParaRPr lang="tr-TR" sz="3200" b="1" dirty="0">
              <a:latin typeface="Segoe Print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tugba\Desktop\SLAYT RESİMLERİ\ORTAK AKTİVİTE\100_0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68370" cy="635201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tugba\Desktop\SLAYT RESİMLERİ\ORTAK AKTİVİTE\1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352927" cy="5760640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tugba\Desktop\SLAYT RESİMLERİ\ORTAK AKTİVİTE\1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Zülfü Livaneli - Ozgürlü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63000">
                <a:srgbClr val="FF0000"/>
              </a:gs>
              <a:gs pos="100000">
                <a:schemeClr val="bg1">
                  <a:shade val="45000"/>
                  <a:satMod val="1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endParaRPr lang="tr-TR" sz="5400" b="1" dirty="0" smtClean="0">
              <a:latin typeface="Arial Black" pitchFamily="34" charset="0"/>
            </a:endParaRPr>
          </a:p>
          <a:p>
            <a:pPr algn="ctr"/>
            <a:r>
              <a:rPr lang="tr-TR" sz="5400" b="1" i="1" dirty="0" smtClean="0">
                <a:latin typeface="Arial Black" pitchFamily="34" charset="0"/>
              </a:rPr>
              <a:t>TÜM </a:t>
            </a:r>
            <a:r>
              <a:rPr lang="tr-TR" sz="5400" b="1" i="1" dirty="0" smtClean="0">
                <a:latin typeface="Arial Black" pitchFamily="34" charset="0"/>
              </a:rPr>
              <a:t>KONUKLARIMIZA</a:t>
            </a:r>
          </a:p>
          <a:p>
            <a:pPr algn="ctr"/>
            <a:endParaRPr lang="tr-TR" sz="5400" b="1" i="1" dirty="0" smtClean="0">
              <a:latin typeface="Arial Black" pitchFamily="34" charset="0"/>
            </a:endParaRPr>
          </a:p>
          <a:p>
            <a:pPr algn="ctr"/>
            <a:r>
              <a:rPr lang="tr-TR" sz="5400" b="1" i="1" dirty="0" smtClean="0">
                <a:latin typeface="Arial Black" pitchFamily="34" charset="0"/>
              </a:rPr>
              <a:t>TEŞEKKÜRLERİMİZLE</a:t>
            </a:r>
          </a:p>
          <a:p>
            <a:pPr algn="ctr"/>
            <a:endParaRPr lang="tr-TR" sz="5400" b="1" i="1" dirty="0" smtClean="0">
              <a:latin typeface="Arial Black" pitchFamily="34" charset="0"/>
            </a:endParaRPr>
          </a:p>
          <a:p>
            <a:pPr algn="ctr"/>
            <a:r>
              <a:rPr lang="tr-TR" sz="5400" b="1" i="1" dirty="0" smtClean="0">
                <a:latin typeface="Arial Black" pitchFamily="34" charset="0"/>
              </a:rPr>
              <a:t>TKB </a:t>
            </a:r>
          </a:p>
          <a:p>
            <a:pPr algn="ctr"/>
            <a:r>
              <a:rPr lang="tr-TR" sz="5400" b="1" i="1" dirty="0" smtClean="0">
                <a:latin typeface="Arial Black" pitchFamily="34" charset="0"/>
              </a:rPr>
              <a:t>PENDİK ŞUBESİ  </a:t>
            </a:r>
            <a:endParaRPr lang="tr-TR" sz="5400" b="1" i="1" dirty="0" smtClean="0">
              <a:latin typeface="Arial Black" pitchFamily="34" charset="0"/>
            </a:endParaRPr>
          </a:p>
          <a:p>
            <a:pPr algn="ctr"/>
            <a:r>
              <a:rPr lang="tr-TR" sz="5400" b="1" i="1" dirty="0" smtClean="0">
                <a:latin typeface="Arial Black" pitchFamily="34" charset="0"/>
              </a:rPr>
              <a:t> </a:t>
            </a:r>
            <a:endParaRPr lang="tr-TR" sz="5400" b="1" i="1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714348" y="980728"/>
            <a:ext cx="8001056" cy="156966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9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Arial Black" pitchFamily="34" charset="0"/>
              </a:rPr>
              <a:t>SEÇİMLER </a:t>
            </a:r>
            <a:endParaRPr lang="tr-TR" sz="9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Arial Black" pitchFamily="34" charset="0"/>
            </a:endParaRPr>
          </a:p>
        </p:txBody>
      </p:sp>
      <p:pic>
        <p:nvPicPr>
          <p:cNvPr id="1026" name="Picture 2" descr="http://www.haberkenti.com/news_images/secimSandigi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861048"/>
            <a:ext cx="3528392" cy="266429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79512" y="692696"/>
            <a:ext cx="244827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 smtClean="0">
                <a:latin typeface="Arial Black" pitchFamily="34" charset="0"/>
              </a:rPr>
              <a:t> </a:t>
            </a:r>
          </a:p>
          <a:p>
            <a:r>
              <a:rPr lang="tr-TR" sz="1600" b="1" u="sng" dirty="0" smtClean="0">
                <a:latin typeface="Arial Black" pitchFamily="34" charset="0"/>
              </a:rPr>
              <a:t>YÖNETİM KURULU (ASİL)</a:t>
            </a:r>
            <a:endParaRPr lang="tr-TR" sz="1600" b="1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1600" b="1" dirty="0" smtClean="0">
                <a:latin typeface="Arial Black" pitchFamily="34" charset="0"/>
              </a:rPr>
              <a:t> NEJLA KOCA</a:t>
            </a:r>
          </a:p>
          <a:p>
            <a:pPr lvl="0">
              <a:buFont typeface="Arial" pitchFamily="34" charset="0"/>
              <a:buChar char="•"/>
            </a:pPr>
            <a:r>
              <a:rPr lang="tr-TR" sz="1600" b="1" dirty="0" smtClean="0">
                <a:latin typeface="Arial Black" pitchFamily="34" charset="0"/>
              </a:rPr>
              <a:t>AYTEN KILIÇOĞLU</a:t>
            </a:r>
          </a:p>
          <a:p>
            <a:pPr lvl="0">
              <a:buFont typeface="Arial" pitchFamily="34" charset="0"/>
              <a:buChar char="•"/>
            </a:pPr>
            <a:r>
              <a:rPr lang="tr-TR" sz="1600" b="1" dirty="0" smtClean="0">
                <a:latin typeface="Arial Black" pitchFamily="34" charset="0"/>
              </a:rPr>
              <a:t>L. BAHAR ARAL</a:t>
            </a:r>
          </a:p>
          <a:p>
            <a:pPr lvl="0">
              <a:buFont typeface="Arial" pitchFamily="34" charset="0"/>
              <a:buChar char="•"/>
            </a:pPr>
            <a:r>
              <a:rPr lang="tr-TR" sz="1600" b="1" dirty="0" smtClean="0">
                <a:latin typeface="Arial Black" pitchFamily="34" charset="0"/>
              </a:rPr>
              <a:t>TÜLAY ÇATBAŞ</a:t>
            </a:r>
          </a:p>
          <a:p>
            <a:pPr lvl="0">
              <a:buFont typeface="Arial" pitchFamily="34" charset="0"/>
              <a:buChar char="•"/>
            </a:pPr>
            <a:r>
              <a:rPr lang="tr-TR" sz="1600" b="1" dirty="0" smtClean="0">
                <a:latin typeface="Arial Black" pitchFamily="34" charset="0"/>
              </a:rPr>
              <a:t>MÜKERREM KOPARAN</a:t>
            </a:r>
          </a:p>
          <a:p>
            <a:pPr lvl="0">
              <a:buFont typeface="Arial" pitchFamily="34" charset="0"/>
              <a:buChar char="•"/>
            </a:pPr>
            <a:r>
              <a:rPr lang="tr-TR" sz="1600" b="1" dirty="0" smtClean="0">
                <a:latin typeface="Arial Black" pitchFamily="34" charset="0"/>
              </a:rPr>
              <a:t>OYA ARAL</a:t>
            </a:r>
          </a:p>
          <a:p>
            <a:pPr lvl="0">
              <a:buFont typeface="Arial" pitchFamily="34" charset="0"/>
              <a:buChar char="•"/>
            </a:pPr>
            <a:r>
              <a:rPr lang="tr-TR" sz="1600" b="1" dirty="0" smtClean="0">
                <a:latin typeface="Arial Black" pitchFamily="34" charset="0"/>
              </a:rPr>
              <a:t>İLKAY MAZLUM</a:t>
            </a:r>
          </a:p>
          <a:p>
            <a:pPr lvl="0">
              <a:buFont typeface="Arial" pitchFamily="34" charset="0"/>
              <a:buChar char="•"/>
            </a:pPr>
            <a:r>
              <a:rPr lang="tr-TR" sz="1600" b="1" dirty="0" smtClean="0">
                <a:latin typeface="Arial Black" pitchFamily="34" charset="0"/>
              </a:rPr>
              <a:t>AFİFE SİNANOĞLU</a:t>
            </a:r>
          </a:p>
          <a:p>
            <a:endParaRPr lang="tr-TR" b="1" dirty="0" smtClean="0">
              <a:solidFill>
                <a:schemeClr val="bg1"/>
              </a:solidFill>
              <a:ea typeface="Batang" pitchFamily="18" charset="-127"/>
            </a:endParaRPr>
          </a:p>
          <a:p>
            <a:endParaRPr lang="tr-TR" b="1" u="sng" dirty="0" smtClean="0">
              <a:solidFill>
                <a:schemeClr val="bg1"/>
              </a:solidFill>
              <a:ea typeface="Batang" pitchFamily="18" charset="-127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2571736" y="3429000"/>
            <a:ext cx="2288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b="1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endParaRPr lang="tr-TR" b="1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endParaRPr lang="tr-TR" b="1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endParaRPr lang="tr-TR" b="1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endParaRPr lang="tr-TR" b="1" u="sng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endParaRPr lang="tr-TR" b="1" u="sng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pPr>
              <a:buFont typeface="Wingdings" pitchFamily="2" charset="2"/>
              <a:buChar char="§"/>
            </a:pPr>
            <a:endParaRPr lang="tr-TR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4860032" y="2924944"/>
            <a:ext cx="22145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b="1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endParaRPr lang="tr-TR" b="1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endParaRPr lang="tr-TR" b="1" u="sng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endParaRPr lang="tr-TR" b="1" u="sng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  <a:p>
            <a:endParaRPr lang="tr-TR" b="1" u="sng" dirty="0" smtClean="0">
              <a:solidFill>
                <a:schemeClr val="bg1"/>
              </a:solidFill>
              <a:latin typeface="Calibri" pitchFamily="34" charset="0"/>
              <a:ea typeface="Batang" pitchFamily="18" charset="-127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6929454" y="1071546"/>
            <a:ext cx="2214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b="1" dirty="0" smtClean="0">
              <a:solidFill>
                <a:schemeClr val="bg1"/>
              </a:solidFill>
              <a:latin typeface="+mj-lt"/>
              <a:ea typeface="Batang" pitchFamily="18" charset="-127"/>
            </a:endParaRPr>
          </a:p>
          <a:p>
            <a:endParaRPr lang="tr-TR" b="1" dirty="0" smtClean="0">
              <a:solidFill>
                <a:schemeClr val="bg1"/>
              </a:solidFill>
              <a:latin typeface="+mj-lt"/>
              <a:ea typeface="Batang" pitchFamily="18" charset="-127"/>
            </a:endParaRPr>
          </a:p>
          <a:p>
            <a:endParaRPr lang="tr-TR" b="1" dirty="0" smtClean="0">
              <a:solidFill>
                <a:schemeClr val="bg1"/>
              </a:solidFill>
              <a:latin typeface="+mj-lt"/>
              <a:ea typeface="Batang" pitchFamily="18" charset="-127"/>
            </a:endParaRPr>
          </a:p>
          <a:p>
            <a:endParaRPr lang="tr-TR" b="1" dirty="0" smtClean="0">
              <a:solidFill>
                <a:schemeClr val="bg1"/>
              </a:solidFill>
              <a:latin typeface="+mj-lt"/>
              <a:ea typeface="Batang" pitchFamily="18" charset="-127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285720" y="285728"/>
            <a:ext cx="8715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latin typeface="+mj-lt"/>
              </a:rPr>
              <a:t>BAŞKAN ADAYI ÖZEN ÖZTANYEL </a:t>
            </a:r>
            <a:endParaRPr lang="tr-TR" sz="2000" b="1" dirty="0">
              <a:latin typeface="+mj-lt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55776" y="897290"/>
            <a:ext cx="237626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tr-TR" sz="16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DENETİM KURULU (ASİL)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REYHAN SAYIN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ELMAS ANAKÖK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SÜHEYLA ULAY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860032" y="869455"/>
            <a:ext cx="223224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DİSİPLİN (ASİL)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FERİHA GAZİOĞLU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İLHAN TÜRKER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NEVRA TUNA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76256" y="874749"/>
            <a:ext cx="226774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DELEGE (ASİL)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AYSAN BİCİOĞLU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ZÜLAL AKBAŞ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79512" y="3790380"/>
            <a:ext cx="252028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YÖNETİM KURULU (YEDEK)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PAKİZE GÜRS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SABİRE ÖMERİ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GÜNGÖR EROĞLU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NAZİK YAĞCI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GÜLÇİN YUMURTACI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GÜLÜMSER DURU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MERYEM HAŞİMOĞLU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BİLUN UÇAK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483768" y="3778827"/>
            <a:ext cx="28083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6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DENETİM KURULU (YEDEK)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PERİHAN ALAGÖZ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SEVİM TOPLAN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SERPİL KALFA</a:t>
            </a: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788024" y="3752254"/>
            <a:ext cx="230425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DİSİPLİN (YEDEK)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GÜRSEL PINARLI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HİKMET AYGÜN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SERENAY EMETİLER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948264" y="3769736"/>
            <a:ext cx="21957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1" i="0" u="sng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DELEGE (YEDEK)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FERYAL ALTUĞ</a:t>
            </a:r>
            <a:endParaRPr kumimoji="0" lang="tr-TR" sz="1600" b="1" i="0" u="none" strike="noStrike" cap="none" normalizeH="0" baseline="0" dirty="0" smtClean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ŞERİFE PİŞİCİ</a:t>
            </a:r>
            <a:r>
              <a:rPr kumimoji="0" lang="tr-TR" sz="1600" b="1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" name="Picture 6" descr="Turk Kadinlar Birligi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5229200"/>
            <a:ext cx="1296144" cy="12813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3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3000" fill="hold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3000" fill="hold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000" fill="hold"/>
                                        <p:tgtEl>
                                          <p:spTgt spid="1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0" fill="hold"/>
                                        <p:tgtEl>
                                          <p:spTgt spid="1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1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1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1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1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30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30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30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30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30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yagram"/>
          <p:cNvGraphicFramePr/>
          <p:nvPr/>
        </p:nvGraphicFramePr>
        <p:xfrm>
          <a:off x="142844" y="0"/>
          <a:ext cx="878681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üven">
  <a:themeElements>
    <a:clrScheme name="Güven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Güven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Güven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Kurutulmuş Yapraklar tasarım şablonu</Template>
  <TotalTime>1193</TotalTime>
  <Words>471</Words>
  <Application>Microsoft Office PowerPoint</Application>
  <PresentationFormat>Ekran Gösterisi (4:3)</PresentationFormat>
  <Paragraphs>171</Paragraphs>
  <Slides>87</Slides>
  <Notes>1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87</vt:i4>
      </vt:variant>
    </vt:vector>
  </HeadingPairs>
  <TitlesOfParts>
    <vt:vector size="88" baseType="lpstr">
      <vt:lpstr>Güven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  <vt:lpstr>Slayt 74</vt:lpstr>
      <vt:lpstr>Slayt 75</vt:lpstr>
      <vt:lpstr>Slayt 76</vt:lpstr>
      <vt:lpstr>Slayt 77</vt:lpstr>
      <vt:lpstr>Slayt 78</vt:lpstr>
      <vt:lpstr>Slayt 79</vt:lpstr>
      <vt:lpstr>Slayt 80</vt:lpstr>
      <vt:lpstr>Slayt 81</vt:lpstr>
      <vt:lpstr>Slayt 82</vt:lpstr>
      <vt:lpstr>Slayt 83</vt:lpstr>
      <vt:lpstr>Slayt 84</vt:lpstr>
      <vt:lpstr>Slayt 85</vt:lpstr>
      <vt:lpstr>Slayt 86</vt:lpstr>
      <vt:lpstr>Slayt 87</vt:lpstr>
    </vt:vector>
  </TitlesOfParts>
  <Company>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x</dc:creator>
  <cp:lastModifiedBy>tugba</cp:lastModifiedBy>
  <cp:revision>135</cp:revision>
  <dcterms:created xsi:type="dcterms:W3CDTF">2011-11-01T17:18:55Z</dcterms:created>
  <dcterms:modified xsi:type="dcterms:W3CDTF">2011-11-15T21:10:05Z</dcterms:modified>
</cp:coreProperties>
</file>